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16.xml" ContentType="application/vnd.openxmlformats-officedocument.presentationml.notesSlide+xml"/>
  <Override PartName="/ppt/tags/tag6.xml" ContentType="application/vnd.openxmlformats-officedocument.presentationml.tags+xml"/>
  <Override PartName="/ppt/notesSlides/notesSlide17.xml" ContentType="application/vnd.openxmlformats-officedocument.presentationml.notesSlide+xml"/>
  <Override PartName="/ppt/tags/tag7.xml" ContentType="application/vnd.openxmlformats-officedocument.presentationml.tags+xml"/>
  <Override PartName="/ppt/notesSlides/notesSlide18.xml" ContentType="application/vnd.openxmlformats-officedocument.presentationml.notesSlide+xml"/>
  <Override PartName="/ppt/tags/tag8.xml" ContentType="application/vnd.openxmlformats-officedocument.presentationml.tags+xml"/>
  <Override PartName="/ppt/notesSlides/notesSlide19.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autoCompressPictures="0">
  <p:sldMasterIdLst>
    <p:sldMasterId id="2147484012" r:id="rId1"/>
  </p:sldMasterIdLst>
  <p:notesMasterIdLst>
    <p:notesMasterId r:id="rId54"/>
  </p:notesMasterIdLst>
  <p:handoutMasterIdLst>
    <p:handoutMasterId r:id="rId55"/>
  </p:handoutMasterIdLst>
  <p:sldIdLst>
    <p:sldId id="396" r:id="rId2"/>
    <p:sldId id="398" r:id="rId3"/>
    <p:sldId id="405" r:id="rId4"/>
    <p:sldId id="411" r:id="rId5"/>
    <p:sldId id="407" r:id="rId6"/>
    <p:sldId id="256" r:id="rId7"/>
    <p:sldId id="334" r:id="rId8"/>
    <p:sldId id="336" r:id="rId9"/>
    <p:sldId id="338" r:id="rId10"/>
    <p:sldId id="340" r:id="rId11"/>
    <p:sldId id="337" r:id="rId12"/>
    <p:sldId id="339" r:id="rId13"/>
    <p:sldId id="386" r:id="rId14"/>
    <p:sldId id="346" r:id="rId15"/>
    <p:sldId id="373" r:id="rId16"/>
    <p:sldId id="374" r:id="rId17"/>
    <p:sldId id="347" r:id="rId18"/>
    <p:sldId id="348" r:id="rId19"/>
    <p:sldId id="349" r:id="rId20"/>
    <p:sldId id="356" r:id="rId21"/>
    <p:sldId id="357" r:id="rId22"/>
    <p:sldId id="370" r:id="rId23"/>
    <p:sldId id="372" r:id="rId24"/>
    <p:sldId id="412" r:id="rId25"/>
    <p:sldId id="387" r:id="rId26"/>
    <p:sldId id="389" r:id="rId27"/>
    <p:sldId id="375" r:id="rId28"/>
    <p:sldId id="371" r:id="rId29"/>
    <p:sldId id="406" r:id="rId30"/>
    <p:sldId id="413" r:id="rId31"/>
    <p:sldId id="401" r:id="rId32"/>
    <p:sldId id="399" r:id="rId33"/>
    <p:sldId id="400" r:id="rId34"/>
    <p:sldId id="404" r:id="rId35"/>
    <p:sldId id="410" r:id="rId36"/>
    <p:sldId id="391" r:id="rId37"/>
    <p:sldId id="390" r:id="rId38"/>
    <p:sldId id="363" r:id="rId39"/>
    <p:sldId id="408" r:id="rId40"/>
    <p:sldId id="403" r:id="rId41"/>
    <p:sldId id="378" r:id="rId42"/>
    <p:sldId id="381" r:id="rId43"/>
    <p:sldId id="402" r:id="rId44"/>
    <p:sldId id="394" r:id="rId45"/>
    <p:sldId id="377" r:id="rId46"/>
    <p:sldId id="392" r:id="rId47"/>
    <p:sldId id="393" r:id="rId48"/>
    <p:sldId id="383" r:id="rId49"/>
    <p:sldId id="384" r:id="rId50"/>
    <p:sldId id="395" r:id="rId51"/>
    <p:sldId id="382" r:id="rId52"/>
    <p:sldId id="366" r:id="rId53"/>
  </p:sldIdLst>
  <p:sldSz cx="12192000" cy="6858000"/>
  <p:notesSz cx="6997700" cy="9194800"/>
  <p:defaultTextStyle>
    <a:defPPr>
      <a:defRPr lang="en-US"/>
    </a:defPPr>
    <a:lvl1pPr algn="l" rtl="0" eaLnBrk="0" fontAlgn="base" hangingPunct="0">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96">
          <p15:clr>
            <a:srgbClr val="A4A3A4"/>
          </p15:clr>
        </p15:guide>
        <p15:guide id="2" pos="22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clrMode="gray" frameSlides="1"/>
  <p:showPr showNarration="1" useTimings="0">
    <p:browse/>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FE683"/>
    <a:srgbClr val="BCB667"/>
    <a:srgbClr val="55FC02"/>
    <a:srgbClr val="FBBA03"/>
    <a:srgbClr val="0332B7"/>
    <a:srgbClr val="000000"/>
    <a:srgbClr val="FF6666"/>
    <a:srgbClr val="CC3333"/>
    <a:srgbClr val="CC9966"/>
    <a:srgbClr val="E8E8E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72" autoAdjust="0"/>
    <p:restoredTop sz="69438" autoAdjust="0"/>
  </p:normalViewPr>
  <p:slideViewPr>
    <p:cSldViewPr>
      <p:cViewPr varScale="1">
        <p:scale>
          <a:sx n="107" d="100"/>
          <a:sy n="107" d="100"/>
        </p:scale>
        <p:origin x="952" y="16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66" d="100"/>
          <a:sy n="66" d="100"/>
        </p:scale>
        <p:origin x="-1722" y="-210"/>
      </p:cViewPr>
      <p:guideLst>
        <p:guide orient="horz" pos="2896"/>
        <p:guide pos="22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23813" y="22225"/>
            <a:ext cx="3040063" cy="409575"/>
          </a:xfrm>
          <a:prstGeom prst="rect">
            <a:avLst/>
          </a:prstGeom>
          <a:noFill/>
          <a:ln w="9525">
            <a:noFill/>
            <a:miter lim="800000"/>
            <a:headEnd/>
            <a:tailEnd/>
          </a:ln>
          <a:effectLst/>
        </p:spPr>
        <p:txBody>
          <a:bodyPr vert="horz" wrap="square" lIns="17153" tIns="0" rIns="17153" bIns="0" numCol="1" anchor="t" anchorCtr="0" compatLnSpc="1">
            <a:prstTxWarp prst="textNoShape">
              <a:avLst/>
            </a:prstTxWarp>
          </a:bodyPr>
          <a:lstStyle>
            <a:lvl1pPr defTabSz="823913">
              <a:defRPr sz="900" i="1"/>
            </a:lvl1pPr>
          </a:lstStyle>
          <a:p>
            <a:pPr>
              <a:defRPr/>
            </a:pPr>
            <a:endParaRPr lang="en-US"/>
          </a:p>
        </p:txBody>
      </p:sp>
      <p:sp>
        <p:nvSpPr>
          <p:cNvPr id="3075" name="Rectangle 3"/>
          <p:cNvSpPr>
            <a:spLocks noGrp="1" noChangeArrowheads="1"/>
          </p:cNvSpPr>
          <p:nvPr>
            <p:ph type="dt" sz="quarter" idx="1"/>
          </p:nvPr>
        </p:nvSpPr>
        <p:spPr bwMode="auto">
          <a:xfrm>
            <a:off x="3983038" y="22225"/>
            <a:ext cx="3038475" cy="409575"/>
          </a:xfrm>
          <a:prstGeom prst="rect">
            <a:avLst/>
          </a:prstGeom>
          <a:noFill/>
          <a:ln w="9525">
            <a:noFill/>
            <a:miter lim="800000"/>
            <a:headEnd/>
            <a:tailEnd/>
          </a:ln>
          <a:effectLst/>
        </p:spPr>
        <p:txBody>
          <a:bodyPr vert="horz" wrap="square" lIns="17153" tIns="0" rIns="17153" bIns="0" numCol="1" anchor="t" anchorCtr="0" compatLnSpc="1">
            <a:prstTxWarp prst="textNoShape">
              <a:avLst/>
            </a:prstTxWarp>
          </a:bodyPr>
          <a:lstStyle>
            <a:lvl1pPr algn="r" defTabSz="823913">
              <a:defRPr sz="900" i="1"/>
            </a:lvl1pPr>
          </a:lstStyle>
          <a:p>
            <a:pPr>
              <a:defRPr/>
            </a:pPr>
            <a:endParaRPr lang="en-US"/>
          </a:p>
        </p:txBody>
      </p:sp>
      <p:sp>
        <p:nvSpPr>
          <p:cNvPr id="3076" name="Rectangle 4"/>
          <p:cNvSpPr>
            <a:spLocks noGrp="1" noChangeArrowheads="1"/>
          </p:cNvSpPr>
          <p:nvPr>
            <p:ph type="ftr" sz="quarter" idx="2"/>
          </p:nvPr>
        </p:nvSpPr>
        <p:spPr bwMode="auto">
          <a:xfrm>
            <a:off x="-23813" y="8763000"/>
            <a:ext cx="3040063" cy="409575"/>
          </a:xfrm>
          <a:prstGeom prst="rect">
            <a:avLst/>
          </a:prstGeom>
          <a:noFill/>
          <a:ln w="9525">
            <a:noFill/>
            <a:miter lim="800000"/>
            <a:headEnd/>
            <a:tailEnd/>
          </a:ln>
          <a:effectLst/>
        </p:spPr>
        <p:txBody>
          <a:bodyPr vert="horz" wrap="square" lIns="17153" tIns="0" rIns="17153" bIns="0" numCol="1" anchor="b" anchorCtr="0" compatLnSpc="1">
            <a:prstTxWarp prst="textNoShape">
              <a:avLst/>
            </a:prstTxWarp>
          </a:bodyPr>
          <a:lstStyle>
            <a:lvl1pPr defTabSz="823913">
              <a:defRPr sz="900" i="1"/>
            </a:lvl1pPr>
          </a:lstStyle>
          <a:p>
            <a:pPr>
              <a:defRPr/>
            </a:pPr>
            <a:endParaRPr lang="en-US"/>
          </a:p>
        </p:txBody>
      </p:sp>
      <p:sp>
        <p:nvSpPr>
          <p:cNvPr id="3077" name="Rectangle 5"/>
          <p:cNvSpPr>
            <a:spLocks noGrp="1" noChangeArrowheads="1"/>
          </p:cNvSpPr>
          <p:nvPr>
            <p:ph type="sldNum" sz="quarter" idx="3"/>
          </p:nvPr>
        </p:nvSpPr>
        <p:spPr bwMode="auto">
          <a:xfrm>
            <a:off x="3983038" y="8763000"/>
            <a:ext cx="3038475" cy="409575"/>
          </a:xfrm>
          <a:prstGeom prst="rect">
            <a:avLst/>
          </a:prstGeom>
          <a:noFill/>
          <a:ln w="9525">
            <a:noFill/>
            <a:miter lim="800000"/>
            <a:headEnd/>
            <a:tailEnd/>
          </a:ln>
          <a:effectLst/>
        </p:spPr>
        <p:txBody>
          <a:bodyPr vert="horz" wrap="square" lIns="17153" tIns="0" rIns="17153" bIns="0" numCol="1" anchor="b" anchorCtr="0" compatLnSpc="1">
            <a:prstTxWarp prst="textNoShape">
              <a:avLst/>
            </a:prstTxWarp>
          </a:bodyPr>
          <a:lstStyle>
            <a:lvl1pPr algn="r" defTabSz="823913">
              <a:defRPr sz="900" i="1"/>
            </a:lvl1pPr>
          </a:lstStyle>
          <a:p>
            <a:pPr>
              <a:defRPr/>
            </a:pPr>
            <a:fld id="{5D842B50-2395-AF47-9853-6C85347CE998}" type="slidenum">
              <a:rPr lang="en-US"/>
              <a:pPr>
                <a:defRPr/>
              </a:pPr>
              <a:t>‹#›</a:t>
            </a:fld>
            <a:endParaRPr lang="en-US"/>
          </a:p>
        </p:txBody>
      </p:sp>
    </p:spTree>
    <p:extLst>
      <p:ext uri="{BB962C8B-B14F-4D97-AF65-F5344CB8AC3E}">
        <p14:creationId xmlns:p14="http://schemas.microsoft.com/office/powerpoint/2010/main" val="15407104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23813" y="22225"/>
            <a:ext cx="3040063" cy="409575"/>
          </a:xfrm>
          <a:prstGeom prst="rect">
            <a:avLst/>
          </a:prstGeom>
          <a:noFill/>
          <a:ln w="9525">
            <a:noFill/>
            <a:miter lim="800000"/>
            <a:headEnd/>
            <a:tailEnd/>
          </a:ln>
          <a:effectLst/>
        </p:spPr>
        <p:txBody>
          <a:bodyPr vert="horz" wrap="square" lIns="17153" tIns="0" rIns="17153" bIns="0" numCol="1" anchor="t" anchorCtr="0" compatLnSpc="1">
            <a:prstTxWarp prst="textNoShape">
              <a:avLst/>
            </a:prstTxWarp>
          </a:bodyPr>
          <a:lstStyle>
            <a:lvl1pPr defTabSz="823913">
              <a:defRPr sz="900" i="1">
                <a:latin typeface="Times New Roman" charset="0"/>
              </a:defRPr>
            </a:lvl1pPr>
          </a:lstStyle>
          <a:p>
            <a:pPr>
              <a:defRPr/>
            </a:pPr>
            <a:endParaRPr lang="en-US"/>
          </a:p>
        </p:txBody>
      </p:sp>
      <p:sp>
        <p:nvSpPr>
          <p:cNvPr id="2051" name="Rectangle 3"/>
          <p:cNvSpPr>
            <a:spLocks noGrp="1" noChangeArrowheads="1"/>
          </p:cNvSpPr>
          <p:nvPr>
            <p:ph type="dt" idx="1"/>
          </p:nvPr>
        </p:nvSpPr>
        <p:spPr bwMode="auto">
          <a:xfrm>
            <a:off x="3983038" y="22225"/>
            <a:ext cx="3038475" cy="409575"/>
          </a:xfrm>
          <a:prstGeom prst="rect">
            <a:avLst/>
          </a:prstGeom>
          <a:noFill/>
          <a:ln w="9525">
            <a:noFill/>
            <a:miter lim="800000"/>
            <a:headEnd/>
            <a:tailEnd/>
          </a:ln>
          <a:effectLst/>
        </p:spPr>
        <p:txBody>
          <a:bodyPr vert="horz" wrap="square" lIns="17153" tIns="0" rIns="17153" bIns="0" numCol="1" anchor="t" anchorCtr="0" compatLnSpc="1">
            <a:prstTxWarp prst="textNoShape">
              <a:avLst/>
            </a:prstTxWarp>
          </a:bodyPr>
          <a:lstStyle>
            <a:lvl1pPr algn="r" defTabSz="823913">
              <a:defRPr sz="900" i="1">
                <a:latin typeface="Times New Roman" charset="0"/>
              </a:defRPr>
            </a:lvl1pPr>
          </a:lstStyle>
          <a:p>
            <a:pPr>
              <a:defRPr/>
            </a:pPr>
            <a:endParaRPr lang="en-US"/>
          </a:p>
        </p:txBody>
      </p:sp>
      <p:sp>
        <p:nvSpPr>
          <p:cNvPr id="2052" name="Rectangle 4"/>
          <p:cNvSpPr>
            <a:spLocks noGrp="1" noChangeArrowheads="1"/>
          </p:cNvSpPr>
          <p:nvPr>
            <p:ph type="ftr" sz="quarter" idx="4"/>
          </p:nvPr>
        </p:nvSpPr>
        <p:spPr bwMode="auto">
          <a:xfrm>
            <a:off x="-23813" y="8763000"/>
            <a:ext cx="3040063" cy="409575"/>
          </a:xfrm>
          <a:prstGeom prst="rect">
            <a:avLst/>
          </a:prstGeom>
          <a:noFill/>
          <a:ln w="9525">
            <a:noFill/>
            <a:miter lim="800000"/>
            <a:headEnd/>
            <a:tailEnd/>
          </a:ln>
          <a:effectLst/>
        </p:spPr>
        <p:txBody>
          <a:bodyPr vert="horz" wrap="square" lIns="17153" tIns="0" rIns="17153" bIns="0" numCol="1" anchor="b" anchorCtr="0" compatLnSpc="1">
            <a:prstTxWarp prst="textNoShape">
              <a:avLst/>
            </a:prstTxWarp>
          </a:bodyPr>
          <a:lstStyle>
            <a:lvl1pPr defTabSz="823913">
              <a:defRPr sz="900" i="1">
                <a:latin typeface="Times New Roman" charset="0"/>
              </a:defRPr>
            </a:lvl1pPr>
          </a:lstStyle>
          <a:p>
            <a:pPr>
              <a:defRPr/>
            </a:pPr>
            <a:endParaRPr lang="en-US"/>
          </a:p>
        </p:txBody>
      </p:sp>
      <p:sp>
        <p:nvSpPr>
          <p:cNvPr id="2053" name="Rectangle 5"/>
          <p:cNvSpPr>
            <a:spLocks noGrp="1" noChangeArrowheads="1"/>
          </p:cNvSpPr>
          <p:nvPr>
            <p:ph type="sldNum" sz="quarter" idx="5"/>
          </p:nvPr>
        </p:nvSpPr>
        <p:spPr bwMode="auto">
          <a:xfrm>
            <a:off x="3983038" y="8763000"/>
            <a:ext cx="3038475" cy="409575"/>
          </a:xfrm>
          <a:prstGeom prst="rect">
            <a:avLst/>
          </a:prstGeom>
          <a:noFill/>
          <a:ln w="9525">
            <a:noFill/>
            <a:miter lim="800000"/>
            <a:headEnd/>
            <a:tailEnd/>
          </a:ln>
          <a:effectLst/>
        </p:spPr>
        <p:txBody>
          <a:bodyPr vert="horz" wrap="square" lIns="17153" tIns="0" rIns="17153" bIns="0" numCol="1" anchor="b" anchorCtr="0" compatLnSpc="1">
            <a:prstTxWarp prst="textNoShape">
              <a:avLst/>
            </a:prstTxWarp>
          </a:bodyPr>
          <a:lstStyle>
            <a:lvl1pPr algn="r" defTabSz="823913">
              <a:defRPr sz="900" i="1">
                <a:latin typeface="Times New Roman" charset="0"/>
              </a:defRPr>
            </a:lvl1pPr>
          </a:lstStyle>
          <a:p>
            <a:pPr>
              <a:defRPr/>
            </a:pPr>
            <a:fld id="{7DAEA246-AA45-9741-BAF0-58C69264CAE3}" type="slidenum">
              <a:rPr lang="en-US"/>
              <a:pPr>
                <a:defRPr/>
              </a:pPr>
              <a:t>‹#›</a:t>
            </a:fld>
            <a:endParaRPr lang="en-US"/>
          </a:p>
        </p:txBody>
      </p:sp>
      <p:sp>
        <p:nvSpPr>
          <p:cNvPr id="16390" name="Rectangle 6"/>
          <p:cNvSpPr>
            <a:spLocks noChangeArrowheads="1"/>
          </p:cNvSpPr>
          <p:nvPr/>
        </p:nvSpPr>
        <p:spPr bwMode="auto">
          <a:xfrm>
            <a:off x="3122613" y="8761413"/>
            <a:ext cx="752475" cy="249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88622" tIns="44310" rIns="88622" bIns="44310">
            <a:spAutoFit/>
          </a:bodyPr>
          <a:lstStyle/>
          <a:p>
            <a:pPr algn="ctr" defTabSz="876300">
              <a:lnSpc>
                <a:spcPct val="90000"/>
              </a:lnSpc>
            </a:pPr>
            <a:r>
              <a:rPr lang="en-US" sz="1200"/>
              <a:t>Page </a:t>
            </a:r>
            <a:fld id="{C7046C59-8902-C545-AA0A-0F8828FEF2D6}" type="slidenum">
              <a:rPr lang="en-US" sz="1200"/>
              <a:pPr algn="ctr" defTabSz="876300">
                <a:lnSpc>
                  <a:spcPct val="90000"/>
                </a:lnSpc>
              </a:pPr>
              <a:t>‹#›</a:t>
            </a:fld>
            <a:endParaRPr lang="en-US" sz="1200"/>
          </a:p>
        </p:txBody>
      </p:sp>
      <p:sp>
        <p:nvSpPr>
          <p:cNvPr id="16391" name="Rectangle 7"/>
          <p:cNvSpPr>
            <a:spLocks noGrp="1" noRot="1" noChangeAspect="1" noChangeArrowheads="1" noTextEdit="1"/>
          </p:cNvSpPr>
          <p:nvPr>
            <p:ph type="sldImg" idx="2"/>
          </p:nvPr>
        </p:nvSpPr>
        <p:spPr bwMode="auto">
          <a:xfrm>
            <a:off x="777875" y="882650"/>
            <a:ext cx="5441950" cy="3062288"/>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056" name="Rectangle 8"/>
          <p:cNvSpPr>
            <a:spLocks noGrp="1" noChangeArrowheads="1"/>
          </p:cNvSpPr>
          <p:nvPr>
            <p:ph type="body" sz="quarter" idx="3"/>
          </p:nvPr>
        </p:nvSpPr>
        <p:spPr bwMode="auto">
          <a:xfrm>
            <a:off x="933450" y="4367213"/>
            <a:ext cx="5130800" cy="4137025"/>
          </a:xfrm>
          <a:prstGeom prst="rect">
            <a:avLst/>
          </a:prstGeom>
          <a:noFill/>
          <a:ln w="9525">
            <a:noFill/>
            <a:miter lim="800000"/>
            <a:headEnd/>
            <a:tailEnd/>
          </a:ln>
          <a:effectLst/>
        </p:spPr>
        <p:txBody>
          <a:bodyPr vert="horz" wrap="square" lIns="92910" tIns="45740" rIns="92910" bIns="45740"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68665994"/>
      </p:ext>
    </p:extLst>
  </p:cSld>
  <p:clrMap bg1="lt1" tx1="dk1" bg2="lt2" tx2="dk2" accent1="accent1" accent2="accent2" accent3="accent3" accent4="accent4" accent5="accent5" accent6="accent6" hlink="hlink" folHlink="folHlink"/>
  <p:hf hdr="0" ftr="0" dt="0"/>
  <p:notesStyle>
    <a:lvl1pPr algn="l" rtl="0" eaLnBrk="0" fontAlgn="base" hangingPunct="0">
      <a:lnSpc>
        <a:spcPct val="90000"/>
      </a:lnSpc>
      <a:spcBef>
        <a:spcPct val="4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lnSpc>
        <a:spcPct val="90000"/>
      </a:lnSpc>
      <a:spcBef>
        <a:spcPct val="4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lnSpc>
        <a:spcPct val="90000"/>
      </a:lnSpc>
      <a:spcBef>
        <a:spcPct val="4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lnSpc>
        <a:spcPct val="90000"/>
      </a:lnSpc>
      <a:spcBef>
        <a:spcPct val="4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lnSpc>
        <a:spcPct val="90000"/>
      </a:lnSpc>
      <a:spcBef>
        <a:spcPct val="4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823913">
              <a:defRPr sz="2400">
                <a:solidFill>
                  <a:schemeClr val="tx1"/>
                </a:solidFill>
                <a:latin typeface="Arial" charset="0"/>
                <a:ea typeface="ＭＳ Ｐゴシック" charset="0"/>
                <a:cs typeface="ＭＳ Ｐゴシック" charset="0"/>
              </a:defRPr>
            </a:lvl1pPr>
            <a:lvl2pPr marL="742950" indent="-285750" defTabSz="823913">
              <a:defRPr sz="2400">
                <a:solidFill>
                  <a:schemeClr val="tx1"/>
                </a:solidFill>
                <a:latin typeface="Arial" charset="0"/>
                <a:ea typeface="ＭＳ Ｐゴシック" charset="0"/>
              </a:defRPr>
            </a:lvl2pPr>
            <a:lvl3pPr marL="1143000" indent="-228600" defTabSz="823913">
              <a:defRPr sz="2400">
                <a:solidFill>
                  <a:schemeClr val="tx1"/>
                </a:solidFill>
                <a:latin typeface="Arial" charset="0"/>
                <a:ea typeface="ＭＳ Ｐゴシック" charset="0"/>
              </a:defRPr>
            </a:lvl3pPr>
            <a:lvl4pPr marL="1600200" indent="-228600" defTabSz="823913">
              <a:defRPr sz="2400">
                <a:solidFill>
                  <a:schemeClr val="tx1"/>
                </a:solidFill>
                <a:latin typeface="Arial" charset="0"/>
                <a:ea typeface="ＭＳ Ｐゴシック" charset="0"/>
              </a:defRPr>
            </a:lvl4pPr>
            <a:lvl5pPr marL="2057400" indent="-228600" defTabSz="823913">
              <a:defRPr sz="2400">
                <a:solidFill>
                  <a:schemeClr val="tx1"/>
                </a:solidFill>
                <a:latin typeface="Arial" charset="0"/>
                <a:ea typeface="ＭＳ Ｐゴシック" charset="0"/>
              </a:defRPr>
            </a:lvl5pPr>
            <a:lvl6pPr marL="2514600" indent="-228600" defTabSz="8239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8239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8239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823913" eaLnBrk="0" fontAlgn="base" hangingPunct="0">
              <a:spcBef>
                <a:spcPct val="0"/>
              </a:spcBef>
              <a:spcAft>
                <a:spcPct val="0"/>
              </a:spcAft>
              <a:defRPr sz="2400">
                <a:solidFill>
                  <a:schemeClr val="tx1"/>
                </a:solidFill>
                <a:latin typeface="Arial" charset="0"/>
                <a:ea typeface="ＭＳ Ｐゴシック" charset="0"/>
              </a:defRPr>
            </a:lvl9pPr>
          </a:lstStyle>
          <a:p>
            <a:fld id="{2BDF7928-D1E0-C947-A399-519A47F33460}" type="slidenum">
              <a:rPr lang="en-US" sz="900">
                <a:latin typeface="Times New Roman" charset="0"/>
              </a:rPr>
              <a:pPr/>
              <a:t>1</a:t>
            </a:fld>
            <a:endParaRPr lang="en-US" sz="900">
              <a:latin typeface="Times New Roman" charset="0"/>
            </a:endParaRPr>
          </a:p>
        </p:txBody>
      </p:sp>
      <p:sp>
        <p:nvSpPr>
          <p:cNvPr id="18434" name="Rectangle 2"/>
          <p:cNvSpPr>
            <a:spLocks noGrp="1" noRot="1" noChangeAspect="1" noChangeArrowheads="1" noTextEdit="1"/>
          </p:cNvSpPr>
          <p:nvPr>
            <p:ph type="sldImg"/>
          </p:nvPr>
        </p:nvSpPr>
        <p:spPr>
          <a:xfrm>
            <a:off x="777875" y="882650"/>
            <a:ext cx="5441950" cy="3062288"/>
          </a:xfrm>
          <a:ln/>
        </p:spPr>
      </p:sp>
      <p:sp>
        <p:nvSpPr>
          <p:cNvPr id="1843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2826579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23913">
              <a:defRPr sz="2400">
                <a:solidFill>
                  <a:schemeClr val="tx1"/>
                </a:solidFill>
                <a:latin typeface="Arial" charset="0"/>
                <a:ea typeface="ＭＳ Ｐゴシック" charset="0"/>
                <a:cs typeface="ＭＳ Ｐゴシック" charset="0"/>
              </a:defRPr>
            </a:lvl1pPr>
            <a:lvl2pPr marL="742950" indent="-285750" defTabSz="823913">
              <a:defRPr sz="2400">
                <a:solidFill>
                  <a:schemeClr val="tx1"/>
                </a:solidFill>
                <a:latin typeface="Arial" charset="0"/>
                <a:ea typeface="ＭＳ Ｐゴシック" charset="0"/>
              </a:defRPr>
            </a:lvl2pPr>
            <a:lvl3pPr marL="1143000" indent="-228600" defTabSz="823913">
              <a:defRPr sz="2400">
                <a:solidFill>
                  <a:schemeClr val="tx1"/>
                </a:solidFill>
                <a:latin typeface="Arial" charset="0"/>
                <a:ea typeface="ＭＳ Ｐゴシック" charset="0"/>
              </a:defRPr>
            </a:lvl3pPr>
            <a:lvl4pPr marL="1600200" indent="-228600" defTabSz="823913">
              <a:defRPr sz="2400">
                <a:solidFill>
                  <a:schemeClr val="tx1"/>
                </a:solidFill>
                <a:latin typeface="Arial" charset="0"/>
                <a:ea typeface="ＭＳ Ｐゴシック" charset="0"/>
              </a:defRPr>
            </a:lvl4pPr>
            <a:lvl5pPr marL="2057400" indent="-228600" defTabSz="823913">
              <a:defRPr sz="2400">
                <a:solidFill>
                  <a:schemeClr val="tx1"/>
                </a:solidFill>
                <a:latin typeface="Arial" charset="0"/>
                <a:ea typeface="ＭＳ Ｐゴシック" charset="0"/>
              </a:defRPr>
            </a:lvl5pPr>
            <a:lvl6pPr marL="2514600" indent="-228600" defTabSz="8239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8239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8239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823913" eaLnBrk="0" fontAlgn="base" hangingPunct="0">
              <a:spcBef>
                <a:spcPct val="0"/>
              </a:spcBef>
              <a:spcAft>
                <a:spcPct val="0"/>
              </a:spcAft>
              <a:defRPr sz="2400">
                <a:solidFill>
                  <a:schemeClr val="tx1"/>
                </a:solidFill>
                <a:latin typeface="Arial" charset="0"/>
                <a:ea typeface="ＭＳ Ｐゴシック" charset="0"/>
              </a:defRPr>
            </a:lvl9pPr>
          </a:lstStyle>
          <a:p>
            <a:fld id="{2BDF7928-D1E0-C947-A399-519A47F33460}" type="slidenum">
              <a:rPr lang="en-US" sz="900">
                <a:latin typeface="Times New Roman" charset="0"/>
              </a:rPr>
              <a:pPr/>
              <a:t>26</a:t>
            </a:fld>
            <a:endParaRPr lang="en-US" sz="900">
              <a:latin typeface="Times New Roman" charset="0"/>
            </a:endParaRPr>
          </a:p>
        </p:txBody>
      </p:sp>
      <p:sp>
        <p:nvSpPr>
          <p:cNvPr id="18434" name="Rectangle 2"/>
          <p:cNvSpPr>
            <a:spLocks noGrp="1" noRot="1" noChangeAspect="1" noChangeArrowheads="1" noTextEdit="1"/>
          </p:cNvSpPr>
          <p:nvPr>
            <p:ph type="sldImg"/>
          </p:nvPr>
        </p:nvSpPr>
        <p:spPr>
          <a:xfrm>
            <a:off x="777875" y="882650"/>
            <a:ext cx="5441950" cy="3062288"/>
          </a:xfrm>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1891091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DAEA246-AA45-9741-BAF0-58C69264CAE3}" type="slidenum">
              <a:rPr lang="en-US" smtClean="0"/>
              <a:pPr>
                <a:defRPr/>
              </a:pPr>
              <a:t>27</a:t>
            </a:fld>
            <a:endParaRPr lang="en-US"/>
          </a:p>
        </p:txBody>
      </p:sp>
    </p:spTree>
    <p:extLst>
      <p:ext uri="{BB962C8B-B14F-4D97-AF65-F5344CB8AC3E}">
        <p14:creationId xmlns:p14="http://schemas.microsoft.com/office/powerpoint/2010/main" val="549873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882650"/>
            <a:ext cx="5441950" cy="3062288"/>
          </a:xfrm>
        </p:spPr>
      </p:sp>
      <p:sp>
        <p:nvSpPr>
          <p:cNvPr id="3" name="Notes Placeholder 2"/>
          <p:cNvSpPr>
            <a:spLocks noGrp="1"/>
          </p:cNvSpPr>
          <p:nvPr>
            <p:ph type="body" idx="1"/>
          </p:nvPr>
        </p:nvSpPr>
        <p:spPr/>
        <p:txBody>
          <a:bodyPr/>
          <a:lstStyle/>
          <a:p>
            <a:r>
              <a:rPr lang="pl-PL" dirty="0"/>
              <a:t>z = 1,2</a:t>
            </a:r>
          </a:p>
          <a:p>
            <a:r>
              <a:rPr lang="pl-PL" dirty="0" err="1"/>
              <a:t>x,y</a:t>
            </a:r>
            <a:r>
              <a:rPr lang="pl-PL" dirty="0"/>
              <a:t> = 3,4</a:t>
            </a:r>
          </a:p>
          <a:p>
            <a:r>
              <a:rPr lang="pl-PL" dirty="0"/>
              <a:t>   </a:t>
            </a:r>
            <a:r>
              <a:rPr lang="pl-PL" dirty="0" err="1"/>
              <a:t>a,b</a:t>
            </a:r>
            <a:r>
              <a:rPr lang="pl-PL" dirty="0"/>
              <a:t> = z</a:t>
            </a:r>
          </a:p>
          <a:p>
            <a:endParaRPr lang="en-US" dirty="0"/>
          </a:p>
        </p:txBody>
      </p:sp>
      <p:sp>
        <p:nvSpPr>
          <p:cNvPr id="4" name="Slide Number Placeholder 3"/>
          <p:cNvSpPr>
            <a:spLocks noGrp="1"/>
          </p:cNvSpPr>
          <p:nvPr>
            <p:ph type="sldNum" sz="quarter" idx="10"/>
          </p:nvPr>
        </p:nvSpPr>
        <p:spPr/>
        <p:txBody>
          <a:bodyPr/>
          <a:lstStyle/>
          <a:p>
            <a:pPr>
              <a:defRPr/>
            </a:pPr>
            <a:fld id="{7DAEA246-AA45-9741-BAF0-58C69264CAE3}" type="slidenum">
              <a:rPr lang="en-US" smtClean="0"/>
              <a:pPr>
                <a:defRPr/>
              </a:pPr>
              <a:t>28</a:t>
            </a:fld>
            <a:endParaRPr lang="en-US"/>
          </a:p>
        </p:txBody>
      </p:sp>
    </p:spTree>
    <p:extLst>
      <p:ext uri="{BB962C8B-B14F-4D97-AF65-F5344CB8AC3E}">
        <p14:creationId xmlns:p14="http://schemas.microsoft.com/office/powerpoint/2010/main" val="3787382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DAEA246-AA45-9741-BAF0-58C69264CAE3}" type="slidenum">
              <a:rPr lang="en-US" smtClean="0"/>
              <a:pPr>
                <a:defRPr/>
              </a:pPr>
              <a:t>29</a:t>
            </a:fld>
            <a:endParaRPr lang="en-US"/>
          </a:p>
        </p:txBody>
      </p:sp>
    </p:spTree>
    <p:extLst>
      <p:ext uri="{BB962C8B-B14F-4D97-AF65-F5344CB8AC3E}">
        <p14:creationId xmlns:p14="http://schemas.microsoft.com/office/powerpoint/2010/main" val="2270631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23913">
              <a:defRPr sz="2400">
                <a:solidFill>
                  <a:schemeClr val="tx1"/>
                </a:solidFill>
                <a:latin typeface="Arial" charset="0"/>
                <a:ea typeface="ＭＳ Ｐゴシック" charset="0"/>
                <a:cs typeface="ＭＳ Ｐゴシック" charset="0"/>
              </a:defRPr>
            </a:lvl1pPr>
            <a:lvl2pPr marL="742950" indent="-285750" defTabSz="823913">
              <a:defRPr sz="2400">
                <a:solidFill>
                  <a:schemeClr val="tx1"/>
                </a:solidFill>
                <a:latin typeface="Arial" charset="0"/>
                <a:ea typeface="ＭＳ Ｐゴシック" charset="0"/>
              </a:defRPr>
            </a:lvl2pPr>
            <a:lvl3pPr marL="1143000" indent="-228600" defTabSz="823913">
              <a:defRPr sz="2400">
                <a:solidFill>
                  <a:schemeClr val="tx1"/>
                </a:solidFill>
                <a:latin typeface="Arial" charset="0"/>
                <a:ea typeface="ＭＳ Ｐゴシック" charset="0"/>
              </a:defRPr>
            </a:lvl3pPr>
            <a:lvl4pPr marL="1600200" indent="-228600" defTabSz="823913">
              <a:defRPr sz="2400">
                <a:solidFill>
                  <a:schemeClr val="tx1"/>
                </a:solidFill>
                <a:latin typeface="Arial" charset="0"/>
                <a:ea typeface="ＭＳ Ｐゴシック" charset="0"/>
              </a:defRPr>
            </a:lvl4pPr>
            <a:lvl5pPr marL="2057400" indent="-228600" defTabSz="823913">
              <a:defRPr sz="2400">
                <a:solidFill>
                  <a:schemeClr val="tx1"/>
                </a:solidFill>
                <a:latin typeface="Arial" charset="0"/>
                <a:ea typeface="ＭＳ Ｐゴシック" charset="0"/>
              </a:defRPr>
            </a:lvl5pPr>
            <a:lvl6pPr marL="2514600" indent="-228600" defTabSz="8239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8239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8239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823913" eaLnBrk="0" fontAlgn="base" hangingPunct="0">
              <a:spcBef>
                <a:spcPct val="0"/>
              </a:spcBef>
              <a:spcAft>
                <a:spcPct val="0"/>
              </a:spcAft>
              <a:defRPr sz="2400">
                <a:solidFill>
                  <a:schemeClr val="tx1"/>
                </a:solidFill>
                <a:latin typeface="Arial" charset="0"/>
                <a:ea typeface="ＭＳ Ｐゴシック" charset="0"/>
              </a:defRPr>
            </a:lvl9pPr>
          </a:lstStyle>
          <a:p>
            <a:fld id="{2BDF7928-D1E0-C947-A399-519A47F33460}" type="slidenum">
              <a:rPr lang="en-US" sz="900">
                <a:latin typeface="Times New Roman" charset="0"/>
              </a:rPr>
              <a:pPr/>
              <a:t>32</a:t>
            </a:fld>
            <a:endParaRPr lang="en-US" sz="900">
              <a:latin typeface="Times New Roman" charset="0"/>
            </a:endParaRPr>
          </a:p>
        </p:txBody>
      </p:sp>
      <p:sp>
        <p:nvSpPr>
          <p:cNvPr id="18434" name="Rectangle 2"/>
          <p:cNvSpPr>
            <a:spLocks noGrp="1" noRot="1" noChangeAspect="1" noChangeArrowheads="1" noTextEdit="1"/>
          </p:cNvSpPr>
          <p:nvPr>
            <p:ph type="sldImg"/>
          </p:nvPr>
        </p:nvSpPr>
        <p:spPr>
          <a:xfrm>
            <a:off x="777875" y="882650"/>
            <a:ext cx="5441950" cy="3062288"/>
          </a:xfrm>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873623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23913">
              <a:defRPr sz="2400">
                <a:solidFill>
                  <a:schemeClr val="tx1"/>
                </a:solidFill>
                <a:latin typeface="Arial" charset="0"/>
                <a:ea typeface="ＭＳ Ｐゴシック" charset="0"/>
                <a:cs typeface="ＭＳ Ｐゴシック" charset="0"/>
              </a:defRPr>
            </a:lvl1pPr>
            <a:lvl2pPr marL="742950" indent="-285750" defTabSz="823913">
              <a:defRPr sz="2400">
                <a:solidFill>
                  <a:schemeClr val="tx1"/>
                </a:solidFill>
                <a:latin typeface="Arial" charset="0"/>
                <a:ea typeface="ＭＳ Ｐゴシック" charset="0"/>
              </a:defRPr>
            </a:lvl2pPr>
            <a:lvl3pPr marL="1143000" indent="-228600" defTabSz="823913">
              <a:defRPr sz="2400">
                <a:solidFill>
                  <a:schemeClr val="tx1"/>
                </a:solidFill>
                <a:latin typeface="Arial" charset="0"/>
                <a:ea typeface="ＭＳ Ｐゴシック" charset="0"/>
              </a:defRPr>
            </a:lvl3pPr>
            <a:lvl4pPr marL="1600200" indent="-228600" defTabSz="823913">
              <a:defRPr sz="2400">
                <a:solidFill>
                  <a:schemeClr val="tx1"/>
                </a:solidFill>
                <a:latin typeface="Arial" charset="0"/>
                <a:ea typeface="ＭＳ Ｐゴシック" charset="0"/>
              </a:defRPr>
            </a:lvl4pPr>
            <a:lvl5pPr marL="2057400" indent="-228600" defTabSz="823913">
              <a:defRPr sz="2400">
                <a:solidFill>
                  <a:schemeClr val="tx1"/>
                </a:solidFill>
                <a:latin typeface="Arial" charset="0"/>
                <a:ea typeface="ＭＳ Ｐゴシック" charset="0"/>
              </a:defRPr>
            </a:lvl5pPr>
            <a:lvl6pPr marL="2514600" indent="-228600" defTabSz="8239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8239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8239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823913" eaLnBrk="0" fontAlgn="base" hangingPunct="0">
              <a:spcBef>
                <a:spcPct val="0"/>
              </a:spcBef>
              <a:spcAft>
                <a:spcPct val="0"/>
              </a:spcAft>
              <a:defRPr sz="2400">
                <a:solidFill>
                  <a:schemeClr val="tx1"/>
                </a:solidFill>
                <a:latin typeface="Arial" charset="0"/>
                <a:ea typeface="ＭＳ Ｐゴシック" charset="0"/>
              </a:defRPr>
            </a:lvl9pPr>
          </a:lstStyle>
          <a:p>
            <a:fld id="{2BDF7928-D1E0-C947-A399-519A47F33460}" type="slidenum">
              <a:rPr lang="en-US" sz="900">
                <a:latin typeface="Times New Roman" charset="0"/>
              </a:rPr>
              <a:pPr/>
              <a:t>36</a:t>
            </a:fld>
            <a:endParaRPr lang="en-US" sz="900">
              <a:latin typeface="Times New Roman" charset="0"/>
            </a:endParaRPr>
          </a:p>
        </p:txBody>
      </p:sp>
      <p:sp>
        <p:nvSpPr>
          <p:cNvPr id="18434" name="Rectangle 2"/>
          <p:cNvSpPr>
            <a:spLocks noGrp="1" noRot="1" noChangeAspect="1" noChangeArrowheads="1" noTextEdit="1"/>
          </p:cNvSpPr>
          <p:nvPr>
            <p:ph type="sldImg"/>
          </p:nvPr>
        </p:nvSpPr>
        <p:spPr>
          <a:xfrm>
            <a:off x="777875" y="882650"/>
            <a:ext cx="5441950" cy="3062288"/>
          </a:xfrm>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37087430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DAEA246-AA45-9741-BAF0-58C69264CAE3}" type="slidenum">
              <a:rPr lang="en-US" smtClean="0"/>
              <a:pPr>
                <a:defRPr/>
              </a:pPr>
              <a:t>39</a:t>
            </a:fld>
            <a:endParaRPr lang="en-US"/>
          </a:p>
        </p:txBody>
      </p:sp>
    </p:spTree>
    <p:extLst>
      <p:ext uri="{BB962C8B-B14F-4D97-AF65-F5344CB8AC3E}">
        <p14:creationId xmlns:p14="http://schemas.microsoft.com/office/powerpoint/2010/main" val="33847837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DAEA246-AA45-9741-BAF0-58C69264CAE3}" type="slidenum">
              <a:rPr lang="en-US" smtClean="0"/>
              <a:pPr>
                <a:defRPr/>
              </a:pPr>
              <a:t>41</a:t>
            </a:fld>
            <a:endParaRPr lang="en-US"/>
          </a:p>
        </p:txBody>
      </p:sp>
    </p:spTree>
    <p:extLst>
      <p:ext uri="{BB962C8B-B14F-4D97-AF65-F5344CB8AC3E}">
        <p14:creationId xmlns:p14="http://schemas.microsoft.com/office/powerpoint/2010/main" val="29095991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23913">
              <a:defRPr sz="2400">
                <a:solidFill>
                  <a:schemeClr val="tx1"/>
                </a:solidFill>
                <a:latin typeface="Arial" charset="0"/>
                <a:ea typeface="ＭＳ Ｐゴシック" charset="0"/>
                <a:cs typeface="ＭＳ Ｐゴシック" charset="0"/>
              </a:defRPr>
            </a:lvl1pPr>
            <a:lvl2pPr marL="742950" indent="-285750" defTabSz="823913">
              <a:defRPr sz="2400">
                <a:solidFill>
                  <a:schemeClr val="tx1"/>
                </a:solidFill>
                <a:latin typeface="Arial" charset="0"/>
                <a:ea typeface="ＭＳ Ｐゴシック" charset="0"/>
              </a:defRPr>
            </a:lvl2pPr>
            <a:lvl3pPr marL="1143000" indent="-228600" defTabSz="823913">
              <a:defRPr sz="2400">
                <a:solidFill>
                  <a:schemeClr val="tx1"/>
                </a:solidFill>
                <a:latin typeface="Arial" charset="0"/>
                <a:ea typeface="ＭＳ Ｐゴシック" charset="0"/>
              </a:defRPr>
            </a:lvl3pPr>
            <a:lvl4pPr marL="1600200" indent="-228600" defTabSz="823913">
              <a:defRPr sz="2400">
                <a:solidFill>
                  <a:schemeClr val="tx1"/>
                </a:solidFill>
                <a:latin typeface="Arial" charset="0"/>
                <a:ea typeface="ＭＳ Ｐゴシック" charset="0"/>
              </a:defRPr>
            </a:lvl4pPr>
            <a:lvl5pPr marL="2057400" indent="-228600" defTabSz="823913">
              <a:defRPr sz="2400">
                <a:solidFill>
                  <a:schemeClr val="tx1"/>
                </a:solidFill>
                <a:latin typeface="Arial" charset="0"/>
                <a:ea typeface="ＭＳ Ｐゴシック" charset="0"/>
              </a:defRPr>
            </a:lvl5pPr>
            <a:lvl6pPr marL="2514600" indent="-228600" defTabSz="8239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8239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8239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823913" eaLnBrk="0" fontAlgn="base" hangingPunct="0">
              <a:spcBef>
                <a:spcPct val="0"/>
              </a:spcBef>
              <a:spcAft>
                <a:spcPct val="0"/>
              </a:spcAft>
              <a:defRPr sz="2400">
                <a:solidFill>
                  <a:schemeClr val="tx1"/>
                </a:solidFill>
                <a:latin typeface="Arial" charset="0"/>
                <a:ea typeface="ＭＳ Ｐゴシック" charset="0"/>
              </a:defRPr>
            </a:lvl9pPr>
          </a:lstStyle>
          <a:p>
            <a:fld id="{2BDF7928-D1E0-C947-A399-519A47F33460}" type="slidenum">
              <a:rPr lang="en-US" sz="900">
                <a:latin typeface="Times New Roman" charset="0"/>
              </a:rPr>
              <a:pPr/>
              <a:t>44</a:t>
            </a:fld>
            <a:endParaRPr lang="en-US" sz="900">
              <a:latin typeface="Times New Roman" charset="0"/>
            </a:endParaRPr>
          </a:p>
        </p:txBody>
      </p:sp>
      <p:sp>
        <p:nvSpPr>
          <p:cNvPr id="18434" name="Rectangle 2"/>
          <p:cNvSpPr>
            <a:spLocks noGrp="1" noRot="1" noChangeAspect="1" noChangeArrowheads="1" noTextEdit="1"/>
          </p:cNvSpPr>
          <p:nvPr>
            <p:ph type="sldImg"/>
          </p:nvPr>
        </p:nvSpPr>
        <p:spPr>
          <a:xfrm>
            <a:off x="777875" y="882650"/>
            <a:ext cx="5441950" cy="3062288"/>
          </a:xfrm>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31464828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23913">
              <a:defRPr sz="2400">
                <a:solidFill>
                  <a:schemeClr val="tx1"/>
                </a:solidFill>
                <a:latin typeface="Arial" charset="0"/>
                <a:ea typeface="ＭＳ Ｐゴシック" charset="0"/>
                <a:cs typeface="ＭＳ Ｐゴシック" charset="0"/>
              </a:defRPr>
            </a:lvl1pPr>
            <a:lvl2pPr marL="742950" indent="-285750" defTabSz="823913">
              <a:defRPr sz="2400">
                <a:solidFill>
                  <a:schemeClr val="tx1"/>
                </a:solidFill>
                <a:latin typeface="Arial" charset="0"/>
                <a:ea typeface="ＭＳ Ｐゴシック" charset="0"/>
              </a:defRPr>
            </a:lvl2pPr>
            <a:lvl3pPr marL="1143000" indent="-228600" defTabSz="823913">
              <a:defRPr sz="2400">
                <a:solidFill>
                  <a:schemeClr val="tx1"/>
                </a:solidFill>
                <a:latin typeface="Arial" charset="0"/>
                <a:ea typeface="ＭＳ Ｐゴシック" charset="0"/>
              </a:defRPr>
            </a:lvl3pPr>
            <a:lvl4pPr marL="1600200" indent="-228600" defTabSz="823913">
              <a:defRPr sz="2400">
                <a:solidFill>
                  <a:schemeClr val="tx1"/>
                </a:solidFill>
                <a:latin typeface="Arial" charset="0"/>
                <a:ea typeface="ＭＳ Ｐゴシック" charset="0"/>
              </a:defRPr>
            </a:lvl4pPr>
            <a:lvl5pPr marL="2057400" indent="-228600" defTabSz="823913">
              <a:defRPr sz="2400">
                <a:solidFill>
                  <a:schemeClr val="tx1"/>
                </a:solidFill>
                <a:latin typeface="Arial" charset="0"/>
                <a:ea typeface="ＭＳ Ｐゴシック" charset="0"/>
              </a:defRPr>
            </a:lvl5pPr>
            <a:lvl6pPr marL="2514600" indent="-228600" defTabSz="8239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8239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8239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823913" eaLnBrk="0" fontAlgn="base" hangingPunct="0">
              <a:spcBef>
                <a:spcPct val="0"/>
              </a:spcBef>
              <a:spcAft>
                <a:spcPct val="0"/>
              </a:spcAft>
              <a:defRPr sz="2400">
                <a:solidFill>
                  <a:schemeClr val="tx1"/>
                </a:solidFill>
                <a:latin typeface="Arial" charset="0"/>
                <a:ea typeface="ＭＳ Ｐゴシック" charset="0"/>
              </a:defRPr>
            </a:lvl9pPr>
          </a:lstStyle>
          <a:p>
            <a:fld id="{2BDF7928-D1E0-C947-A399-519A47F33460}" type="slidenum">
              <a:rPr lang="en-US" sz="900">
                <a:latin typeface="Times New Roman" charset="0"/>
              </a:rPr>
              <a:pPr/>
              <a:t>46</a:t>
            </a:fld>
            <a:endParaRPr lang="en-US" sz="900">
              <a:latin typeface="Times New Roman" charset="0"/>
            </a:endParaRPr>
          </a:p>
        </p:txBody>
      </p:sp>
      <p:sp>
        <p:nvSpPr>
          <p:cNvPr id="18434" name="Rectangle 2"/>
          <p:cNvSpPr>
            <a:spLocks noGrp="1" noRot="1" noChangeAspect="1" noChangeArrowheads="1" noTextEdit="1"/>
          </p:cNvSpPr>
          <p:nvPr>
            <p:ph type="sldImg"/>
          </p:nvPr>
        </p:nvSpPr>
        <p:spPr>
          <a:xfrm>
            <a:off x="777875" y="882650"/>
            <a:ext cx="5441950" cy="3062288"/>
          </a:xfrm>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3416519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23913">
              <a:defRPr sz="2400">
                <a:solidFill>
                  <a:schemeClr val="tx1"/>
                </a:solidFill>
                <a:latin typeface="Arial" charset="0"/>
                <a:ea typeface="ＭＳ Ｐゴシック" charset="0"/>
                <a:cs typeface="ＭＳ Ｐゴシック" charset="0"/>
              </a:defRPr>
            </a:lvl1pPr>
            <a:lvl2pPr marL="742950" indent="-285750" defTabSz="823913">
              <a:defRPr sz="2400">
                <a:solidFill>
                  <a:schemeClr val="tx1"/>
                </a:solidFill>
                <a:latin typeface="Arial" charset="0"/>
                <a:ea typeface="ＭＳ Ｐゴシック" charset="0"/>
              </a:defRPr>
            </a:lvl2pPr>
            <a:lvl3pPr marL="1143000" indent="-228600" defTabSz="823913">
              <a:defRPr sz="2400">
                <a:solidFill>
                  <a:schemeClr val="tx1"/>
                </a:solidFill>
                <a:latin typeface="Arial" charset="0"/>
                <a:ea typeface="ＭＳ Ｐゴシック" charset="0"/>
              </a:defRPr>
            </a:lvl3pPr>
            <a:lvl4pPr marL="1600200" indent="-228600" defTabSz="823913">
              <a:defRPr sz="2400">
                <a:solidFill>
                  <a:schemeClr val="tx1"/>
                </a:solidFill>
                <a:latin typeface="Arial" charset="0"/>
                <a:ea typeface="ＭＳ Ｐゴシック" charset="0"/>
              </a:defRPr>
            </a:lvl4pPr>
            <a:lvl5pPr marL="2057400" indent="-228600" defTabSz="823913">
              <a:defRPr sz="2400">
                <a:solidFill>
                  <a:schemeClr val="tx1"/>
                </a:solidFill>
                <a:latin typeface="Arial" charset="0"/>
                <a:ea typeface="ＭＳ Ｐゴシック" charset="0"/>
              </a:defRPr>
            </a:lvl5pPr>
            <a:lvl6pPr marL="2514600" indent="-228600" defTabSz="8239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8239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8239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823913" eaLnBrk="0" fontAlgn="base" hangingPunct="0">
              <a:spcBef>
                <a:spcPct val="0"/>
              </a:spcBef>
              <a:spcAft>
                <a:spcPct val="0"/>
              </a:spcAft>
              <a:defRPr sz="2400">
                <a:solidFill>
                  <a:schemeClr val="tx1"/>
                </a:solidFill>
                <a:latin typeface="Arial" charset="0"/>
                <a:ea typeface="ＭＳ Ｐゴシック" charset="0"/>
              </a:defRPr>
            </a:lvl9pPr>
          </a:lstStyle>
          <a:p>
            <a:fld id="{2BDF7928-D1E0-C947-A399-519A47F33460}" type="slidenum">
              <a:rPr lang="en-US" sz="900">
                <a:latin typeface="Times New Roman" charset="0"/>
              </a:rPr>
              <a:pPr/>
              <a:t>6</a:t>
            </a:fld>
            <a:endParaRPr lang="en-US" sz="900">
              <a:latin typeface="Times New Roman" charset="0"/>
            </a:endParaRPr>
          </a:p>
        </p:txBody>
      </p:sp>
      <p:sp>
        <p:nvSpPr>
          <p:cNvPr id="18434" name="Rectangle 2"/>
          <p:cNvSpPr>
            <a:spLocks noGrp="1" noRot="1" noChangeAspect="1" noChangeArrowheads="1" noTextEdit="1"/>
          </p:cNvSpPr>
          <p:nvPr>
            <p:ph type="sldImg"/>
          </p:nvPr>
        </p:nvSpPr>
        <p:spPr>
          <a:xfrm>
            <a:off x="777875" y="882650"/>
            <a:ext cx="5441950" cy="3062288"/>
          </a:xfrm>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882650"/>
            <a:ext cx="5441950" cy="3062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AEA246-AA45-9741-BAF0-58C69264CAE3}" type="slidenum">
              <a:rPr lang="en-US" smtClean="0"/>
              <a:pPr>
                <a:defRPr/>
              </a:pPr>
              <a:t>52</a:t>
            </a:fld>
            <a:endParaRPr lang="en-US"/>
          </a:p>
        </p:txBody>
      </p:sp>
    </p:spTree>
    <p:extLst>
      <p:ext uri="{BB962C8B-B14F-4D97-AF65-F5344CB8AC3E}">
        <p14:creationId xmlns:p14="http://schemas.microsoft.com/office/powerpoint/2010/main" val="3042961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AEA246-AA45-9741-BAF0-58C69264CAE3}" type="slidenum">
              <a:rPr lang="en-US" smtClean="0"/>
              <a:pPr>
                <a:defRPr/>
              </a:pPr>
              <a:t>11</a:t>
            </a:fld>
            <a:endParaRPr lang="en-US"/>
          </a:p>
        </p:txBody>
      </p:sp>
    </p:spTree>
    <p:extLst>
      <p:ext uri="{BB962C8B-B14F-4D97-AF65-F5344CB8AC3E}">
        <p14:creationId xmlns:p14="http://schemas.microsoft.com/office/powerpoint/2010/main" val="945215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882650"/>
            <a:ext cx="5441950" cy="3062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AEA246-AA45-9741-BAF0-58C69264CAE3}" type="slidenum">
              <a:rPr lang="en-US" smtClean="0"/>
              <a:pPr>
                <a:defRPr/>
              </a:pPr>
              <a:t>19</a:t>
            </a:fld>
            <a:endParaRPr lang="en-US"/>
          </a:p>
        </p:txBody>
      </p:sp>
    </p:spTree>
    <p:extLst>
      <p:ext uri="{BB962C8B-B14F-4D97-AF65-F5344CB8AC3E}">
        <p14:creationId xmlns:p14="http://schemas.microsoft.com/office/powerpoint/2010/main" val="165128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882650"/>
            <a:ext cx="5441950" cy="3062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AEA246-AA45-9741-BAF0-58C69264CAE3}" type="slidenum">
              <a:rPr lang="en-US" smtClean="0"/>
              <a:pPr>
                <a:defRPr/>
              </a:pPr>
              <a:t>20</a:t>
            </a:fld>
            <a:endParaRPr lang="en-US"/>
          </a:p>
        </p:txBody>
      </p:sp>
    </p:spTree>
    <p:extLst>
      <p:ext uri="{BB962C8B-B14F-4D97-AF65-F5344CB8AC3E}">
        <p14:creationId xmlns:p14="http://schemas.microsoft.com/office/powerpoint/2010/main" val="165128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882650"/>
            <a:ext cx="5441950" cy="3062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AEA246-AA45-9741-BAF0-58C69264CAE3}" type="slidenum">
              <a:rPr lang="en-US" smtClean="0"/>
              <a:pPr>
                <a:defRPr/>
              </a:pPr>
              <a:t>21</a:t>
            </a:fld>
            <a:endParaRPr lang="en-US"/>
          </a:p>
        </p:txBody>
      </p:sp>
    </p:spTree>
    <p:extLst>
      <p:ext uri="{BB962C8B-B14F-4D97-AF65-F5344CB8AC3E}">
        <p14:creationId xmlns:p14="http://schemas.microsoft.com/office/powerpoint/2010/main" val="165128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882650"/>
            <a:ext cx="5441950" cy="3062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AEA246-AA45-9741-BAF0-58C69264CAE3}" type="slidenum">
              <a:rPr lang="en-US" smtClean="0"/>
              <a:pPr>
                <a:defRPr/>
              </a:pPr>
              <a:t>22</a:t>
            </a:fld>
            <a:endParaRPr lang="en-US"/>
          </a:p>
        </p:txBody>
      </p:sp>
    </p:spTree>
    <p:extLst>
      <p:ext uri="{BB962C8B-B14F-4D97-AF65-F5344CB8AC3E}">
        <p14:creationId xmlns:p14="http://schemas.microsoft.com/office/powerpoint/2010/main" val="165128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882650"/>
            <a:ext cx="5441950" cy="3062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AEA246-AA45-9741-BAF0-58C69264CAE3}" type="slidenum">
              <a:rPr lang="en-US" smtClean="0"/>
              <a:pPr>
                <a:defRPr/>
              </a:pPr>
              <a:t>23</a:t>
            </a:fld>
            <a:endParaRPr lang="en-US"/>
          </a:p>
        </p:txBody>
      </p:sp>
    </p:spTree>
    <p:extLst>
      <p:ext uri="{BB962C8B-B14F-4D97-AF65-F5344CB8AC3E}">
        <p14:creationId xmlns:p14="http://schemas.microsoft.com/office/powerpoint/2010/main" val="165128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DAEA246-AA45-9741-BAF0-58C69264CAE3}" type="slidenum">
              <a:rPr lang="en-US" smtClean="0"/>
              <a:pPr>
                <a:defRPr/>
              </a:pPr>
              <a:t>25</a:t>
            </a:fld>
            <a:endParaRPr lang="en-US"/>
          </a:p>
        </p:txBody>
      </p:sp>
    </p:spTree>
    <p:extLst>
      <p:ext uri="{BB962C8B-B14F-4D97-AF65-F5344CB8AC3E}">
        <p14:creationId xmlns:p14="http://schemas.microsoft.com/office/powerpoint/2010/main" val="167908131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13" Type="http://schemas.microsoft.com/office/2007/relationships/hdphoto" Target="../media/hdphoto5.wdp"/><Relationship Id="rId3" Type="http://schemas.microsoft.com/office/2007/relationships/hdphoto" Target="../media/hdphoto1.wdp"/><Relationship Id="rId7" Type="http://schemas.openxmlformats.org/officeDocument/2006/relationships/hyperlink" Target="https://creativecommons.org/licenses/by-nc/4.0/"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microsoft.com/office/2007/relationships/hdphoto" Target="../media/hdphoto2.wdp"/><Relationship Id="rId11" Type="http://schemas.microsoft.com/office/2007/relationships/hdphoto" Target="../media/hdphoto4.wdp"/><Relationship Id="rId5" Type="http://schemas.openxmlformats.org/officeDocument/2006/relationships/image" Target="../media/image2.png"/><Relationship Id="rId10" Type="http://schemas.openxmlformats.org/officeDocument/2006/relationships/image" Target="../media/image4.png"/><Relationship Id="rId4" Type="http://schemas.openxmlformats.org/officeDocument/2006/relationships/hyperlink" Target="https://creativecommons.org/licenses/by-nc-sa/4.0/" TargetMode="External"/><Relationship Id="rId9" Type="http://schemas.microsoft.com/office/2007/relationships/hdphoto" Target="../media/hdphoto3.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3B7EA1"/>
        </a:solidFill>
        <a:effectLst/>
      </p:bgPr>
    </p:bg>
    <p:spTree>
      <p:nvGrpSpPr>
        <p:cNvPr id="1" name=""/>
        <p:cNvGrpSpPr/>
        <p:nvPr/>
      </p:nvGrpSpPr>
      <p:grpSpPr>
        <a:xfrm>
          <a:off x="0" y="0"/>
          <a:ext cx="0" cy="0"/>
          <a:chOff x="0" y="0"/>
          <a:chExt cx="0" cy="0"/>
        </a:xfrm>
      </p:grpSpPr>
      <p:sp>
        <p:nvSpPr>
          <p:cNvPr id="4" name="Line 7"/>
          <p:cNvSpPr>
            <a:spLocks noChangeShapeType="1"/>
          </p:cNvSpPr>
          <p:nvPr/>
        </p:nvSpPr>
        <p:spPr bwMode="auto">
          <a:xfrm>
            <a:off x="457200" y="1219200"/>
            <a:ext cx="11201400" cy="0"/>
          </a:xfrm>
          <a:prstGeom prst="line">
            <a:avLst/>
          </a:prstGeom>
          <a:noFill/>
          <a:ln w="47625" cap="rnd" cmpd="sng">
            <a:solidFill>
              <a:schemeClr val="tx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sz="760" b="0" i="0" dirty="0">
              <a:latin typeface="FreightSans Pro Medium" panose="02000606030000020004" pitchFamily="2" charset="0"/>
            </a:endParaRPr>
          </a:p>
        </p:txBody>
      </p:sp>
      <p:sp>
        <p:nvSpPr>
          <p:cNvPr id="455685" name="Rectangle 5"/>
          <p:cNvSpPr>
            <a:spLocks noGrp="1" noChangeArrowheads="1"/>
          </p:cNvSpPr>
          <p:nvPr>
            <p:ph type="ctrTitle"/>
          </p:nvPr>
        </p:nvSpPr>
        <p:spPr>
          <a:xfrm>
            <a:off x="1866900" y="2170185"/>
            <a:ext cx="8458200" cy="1470025"/>
          </a:xfrm>
          <a:noFill/>
        </p:spPr>
        <p:txBody>
          <a:bodyPr lIns="457200" rIns="457200" anchor="ctr" anchorCtr="1">
            <a:normAutofit/>
          </a:bodyPr>
          <a:lstStyle>
            <a:lvl1pPr algn="ctr">
              <a:defRPr sz="3600" b="0" i="0" baseline="0">
                <a:solidFill>
                  <a:schemeClr val="bg2"/>
                </a:solidFill>
                <a:latin typeface="FreightMicro Pro Book" panose="02000603020000020004" pitchFamily="2" charset="0"/>
              </a:defRPr>
            </a:lvl1pPr>
          </a:lstStyle>
          <a:p>
            <a:r>
              <a:rPr lang="en-US" dirty="0"/>
              <a:t>Click to edit Master title style</a:t>
            </a:r>
          </a:p>
        </p:txBody>
      </p:sp>
      <p:sp>
        <p:nvSpPr>
          <p:cNvPr id="455686" name="Rectangle 6"/>
          <p:cNvSpPr>
            <a:spLocks noGrp="1" noChangeArrowheads="1"/>
          </p:cNvSpPr>
          <p:nvPr>
            <p:ph type="subTitle" idx="1"/>
          </p:nvPr>
        </p:nvSpPr>
        <p:spPr>
          <a:xfrm>
            <a:off x="2324100" y="3970684"/>
            <a:ext cx="7543800" cy="990600"/>
          </a:xfrm>
        </p:spPr>
        <p:txBody>
          <a:bodyPr lIns="91440" anchor="ctr" anchorCtr="1"/>
          <a:lstStyle>
            <a:lvl1pPr marL="0" indent="0" algn="ctr">
              <a:buFontTx/>
              <a:buNone/>
              <a:defRPr sz="3000" b="0" i="0">
                <a:solidFill>
                  <a:schemeClr val="bg2"/>
                </a:solidFill>
                <a:latin typeface="FreightMicro Pro Book" panose="02000603020000020004" pitchFamily="2" charset="0"/>
              </a:defRPr>
            </a:lvl1pPr>
          </a:lstStyle>
          <a:p>
            <a:endParaRPr lang="en-US" dirty="0"/>
          </a:p>
        </p:txBody>
      </p:sp>
      <p:sp>
        <p:nvSpPr>
          <p:cNvPr id="9" name="Rectangle 5">
            <a:extLst>
              <a:ext uri="{FF2B5EF4-FFF2-40B4-BE49-F238E27FC236}">
                <a16:creationId xmlns:a16="http://schemas.microsoft.com/office/drawing/2014/main" id="{D689537F-BECA-854A-A037-BD779A5CA593}"/>
              </a:ext>
            </a:extLst>
          </p:cNvPr>
          <p:cNvSpPr txBox="1">
            <a:spLocks noChangeArrowheads="1"/>
          </p:cNvSpPr>
          <p:nvPr userDrawn="1"/>
        </p:nvSpPr>
        <p:spPr bwMode="auto">
          <a:xfrm>
            <a:off x="457200" y="314329"/>
            <a:ext cx="11201400"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38844" tIns="19423" rIns="38844" bIns="19423" numCol="1" anchor="ctr" anchorCtr="0" compatLnSpc="1">
            <a:prstTxWarp prst="textNoShape">
              <a:avLst/>
            </a:prstTxWarp>
          </a:bodyPr>
          <a:lstStyle>
            <a:lvl1pPr algn="ctr" rtl="0" eaLnBrk="1" fontAlgn="base" hangingPunct="1">
              <a:lnSpc>
                <a:spcPct val="90000"/>
              </a:lnSpc>
              <a:spcBef>
                <a:spcPct val="0"/>
              </a:spcBef>
              <a:spcAft>
                <a:spcPct val="0"/>
              </a:spcAft>
              <a:defRPr sz="3600" b="1" i="0">
                <a:solidFill>
                  <a:srgbClr val="0332B7"/>
                </a:solidFill>
                <a:latin typeface="FreightText Pro Book" panose="02000603060000020004" pitchFamily="2" charset="0"/>
                <a:ea typeface="ＭＳ Ｐゴシック" charset="-128"/>
                <a:cs typeface="FreightText Pro Book" panose="02000603060000020004" pitchFamily="2" charset="0"/>
              </a:defRPr>
            </a:lvl1pPr>
            <a:lvl2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2pPr>
            <a:lvl3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3pPr>
            <a:lvl4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4pPr>
            <a:lvl5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5pPr>
            <a:lvl6pPr marL="457200" algn="l" rtl="0" eaLnBrk="1" fontAlgn="base" hangingPunct="1">
              <a:lnSpc>
                <a:spcPct val="90000"/>
              </a:lnSpc>
              <a:spcBef>
                <a:spcPct val="0"/>
              </a:spcBef>
              <a:spcAft>
                <a:spcPct val="0"/>
              </a:spcAft>
              <a:defRPr sz="3200" b="1">
                <a:solidFill>
                  <a:srgbClr val="0332B7"/>
                </a:solidFill>
                <a:latin typeface="Arial" charset="0"/>
              </a:defRPr>
            </a:lvl6pPr>
            <a:lvl7pPr marL="914400" algn="l" rtl="0" eaLnBrk="1" fontAlgn="base" hangingPunct="1">
              <a:lnSpc>
                <a:spcPct val="90000"/>
              </a:lnSpc>
              <a:spcBef>
                <a:spcPct val="0"/>
              </a:spcBef>
              <a:spcAft>
                <a:spcPct val="0"/>
              </a:spcAft>
              <a:defRPr sz="3200" b="1">
                <a:solidFill>
                  <a:srgbClr val="0332B7"/>
                </a:solidFill>
                <a:latin typeface="Arial" charset="0"/>
              </a:defRPr>
            </a:lvl7pPr>
            <a:lvl8pPr marL="1371600" algn="l" rtl="0" eaLnBrk="1" fontAlgn="base" hangingPunct="1">
              <a:lnSpc>
                <a:spcPct val="90000"/>
              </a:lnSpc>
              <a:spcBef>
                <a:spcPct val="0"/>
              </a:spcBef>
              <a:spcAft>
                <a:spcPct val="0"/>
              </a:spcAft>
              <a:defRPr sz="3200" b="1">
                <a:solidFill>
                  <a:srgbClr val="0332B7"/>
                </a:solidFill>
                <a:latin typeface="Arial" charset="0"/>
              </a:defRPr>
            </a:lvl8pPr>
            <a:lvl9pPr marL="1828800" algn="l" rtl="0" eaLnBrk="1" fontAlgn="base" hangingPunct="1">
              <a:lnSpc>
                <a:spcPct val="90000"/>
              </a:lnSpc>
              <a:spcBef>
                <a:spcPct val="0"/>
              </a:spcBef>
              <a:spcAft>
                <a:spcPct val="0"/>
              </a:spcAft>
              <a:defRPr sz="3200" b="1">
                <a:solidFill>
                  <a:srgbClr val="0332B7"/>
                </a:solidFill>
                <a:latin typeface="Arial" charset="0"/>
              </a:defRPr>
            </a:lvl9pPr>
          </a:lstStyle>
          <a:p>
            <a:r>
              <a:rPr lang="en-US" sz="4000" b="0" i="0" kern="0" baseline="0" dirty="0">
                <a:solidFill>
                  <a:schemeClr val="bg2"/>
                </a:solidFill>
                <a:latin typeface="FreightMicro Pro Book" panose="02000603020000020004" pitchFamily="2" charset="0"/>
              </a:rPr>
              <a:t>Computational Structures in Data Science</a:t>
            </a:r>
          </a:p>
        </p:txBody>
      </p:sp>
      <p:sp>
        <p:nvSpPr>
          <p:cNvPr id="3" name="TextBox 2">
            <a:extLst>
              <a:ext uri="{FF2B5EF4-FFF2-40B4-BE49-F238E27FC236}">
                <a16:creationId xmlns:a16="http://schemas.microsoft.com/office/drawing/2014/main" id="{22E66487-F608-564D-808C-E53BA42B7ECC}"/>
              </a:ext>
            </a:extLst>
          </p:cNvPr>
          <p:cNvSpPr txBox="1"/>
          <p:nvPr userDrawn="1"/>
        </p:nvSpPr>
        <p:spPr>
          <a:xfrm>
            <a:off x="5108715" y="2584176"/>
            <a:ext cx="184731" cy="213585"/>
          </a:xfrm>
          <a:prstGeom prst="rect">
            <a:avLst/>
          </a:prstGeom>
          <a:noFill/>
        </p:spPr>
        <p:txBody>
          <a:bodyPr wrap="none" rtlCol="0">
            <a:spAutoFit/>
          </a:bodyPr>
          <a:lstStyle/>
          <a:p>
            <a:endParaRPr lang="en-US" sz="788" b="0" i="0" dirty="0">
              <a:latin typeface="FreightSans Pro Medium" panose="02000606030000020004" pitchFamily="2" charset="0"/>
            </a:endParaRPr>
          </a:p>
        </p:txBody>
      </p:sp>
      <p:pic>
        <p:nvPicPr>
          <p:cNvPr id="7" name="Picture 6">
            <a:extLst>
              <a:ext uri="{FF2B5EF4-FFF2-40B4-BE49-F238E27FC236}">
                <a16:creationId xmlns:a16="http://schemas.microsoft.com/office/drawing/2014/main" id="{36936D33-9916-57D9-FB99-897ADE096A99}"/>
              </a:ext>
              <a:ext uri="{C183D7F6-B498-43B3-948B-1728B52AA6E4}">
                <adec:decorative xmlns:adec="http://schemas.microsoft.com/office/drawing/2017/decorative" val="1"/>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5092700" y="5238750"/>
            <a:ext cx="2006600" cy="800100"/>
          </a:xfrm>
          <a:prstGeom prst="rect">
            <a:avLst/>
          </a:prstGeom>
        </p:spPr>
      </p:pic>
      <p:pic>
        <p:nvPicPr>
          <p:cNvPr id="1026" name="Picture 2" descr="Document licensed as Creative Commons BY-NC">
            <a:hlinkClick r:id="rId4"/>
            <a:extLst>
              <a:ext uri="{FF2B5EF4-FFF2-40B4-BE49-F238E27FC236}">
                <a16:creationId xmlns:a16="http://schemas.microsoft.com/office/drawing/2014/main" id="{C33F6642-DC28-2DA0-2930-B272BA404CB0}"/>
              </a:ext>
            </a:extLst>
          </p:cNvPr>
          <p:cNvPicPr>
            <a:picLocks noChangeAspect="1" noChangeArrowheads="1"/>
          </p:cNvPicPr>
          <p:nvPr userDrawn="1"/>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98119" y="6416040"/>
            <a:ext cx="2743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hlinkClick r:id="rId7"/>
            <a:extLst>
              <a:ext uri="{FF2B5EF4-FFF2-40B4-BE49-F238E27FC236}">
                <a16:creationId xmlns:a16="http://schemas.microsoft.com/office/drawing/2014/main" id="{4B0CCE8B-F12A-40BA-A37C-B755DFCA1DDE}"/>
              </a:ext>
              <a:ext uri="{C183D7F6-B498-43B3-948B-1728B52AA6E4}">
                <adec:decorative xmlns:adec="http://schemas.microsoft.com/office/drawing/2017/decorative" val="1"/>
              </a:ext>
            </a:extLst>
          </p:cNvPr>
          <p:cNvPicPr>
            <a:picLocks noChangeAspect="1" noChangeArrowheads="1"/>
          </p:cNvPicPr>
          <p:nvPr userDrawn="1"/>
        </p:nvPicPr>
        <p:blipFill>
          <a:blip r:embed="rId8">
            <a:extLst>
              <a:ext uri="{BEBA8EAE-BF5A-486C-A8C5-ECC9F3942E4B}">
                <a14:imgProps xmlns:a14="http://schemas.microsoft.com/office/drawing/2010/main">
                  <a14:imgLayer r:embed="rId9">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532810" y="6416040"/>
            <a:ext cx="2743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hlinkClick r:id="rId7"/>
            <a:extLst>
              <a:ext uri="{FF2B5EF4-FFF2-40B4-BE49-F238E27FC236}">
                <a16:creationId xmlns:a16="http://schemas.microsoft.com/office/drawing/2014/main" id="{5D9BDE65-7D61-ADD9-91B9-BE29BD6B3252}"/>
              </a:ext>
              <a:ext uri="{C183D7F6-B498-43B3-948B-1728B52AA6E4}">
                <adec:decorative xmlns:adec="http://schemas.microsoft.com/office/drawing/2017/decorative" val="1"/>
              </a:ext>
            </a:extLst>
          </p:cNvPr>
          <p:cNvPicPr>
            <a:picLocks noChangeAspect="1" noChangeArrowheads="1"/>
          </p:cNvPicPr>
          <p:nvPr userDrawn="1"/>
        </p:nvPicPr>
        <p:blipFill>
          <a:blip r:embed="rId10">
            <a:extLst>
              <a:ext uri="{BEBA8EAE-BF5A-486C-A8C5-ECC9F3942E4B}">
                <a14:imgProps xmlns:a14="http://schemas.microsoft.com/office/drawing/2010/main">
                  <a14:imgLayer r:embed="rId11">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867501" y="6411277"/>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1051A3D-0B4C-316F-211A-4002D988F0A5}"/>
              </a:ext>
            </a:extLst>
          </p:cNvPr>
          <p:cNvSpPr txBox="1"/>
          <p:nvPr userDrawn="1"/>
        </p:nvSpPr>
        <p:spPr>
          <a:xfrm>
            <a:off x="3951984" y="6408598"/>
            <a:ext cx="4288033" cy="276999"/>
          </a:xfrm>
          <a:prstGeom prst="rect">
            <a:avLst/>
          </a:prstGeom>
          <a:noFill/>
        </p:spPr>
        <p:txBody>
          <a:bodyPr wrap="none" rtlCol="0">
            <a:spAutoFit/>
          </a:bodyPr>
          <a:lstStyle/>
          <a:p>
            <a:pPr algn="ctr"/>
            <a:r>
              <a:rPr lang="en-US" sz="1200" b="0" i="0" dirty="0">
                <a:solidFill>
                  <a:schemeClr val="bg2"/>
                </a:solidFill>
                <a:latin typeface="FreightMicro Pro Book" panose="02000603020000020004" pitchFamily="2" charset="0"/>
                <a:ea typeface="Open Sans" panose="020B0606030504020204" pitchFamily="34" charset="0"/>
                <a:cs typeface="Open Sans" panose="020B0606030504020204" pitchFamily="34" charset="0"/>
              </a:rPr>
              <a:t>Michael Ball | UC Berkeley | https://c88c.org | © CC BY-NC-SA</a:t>
            </a:r>
          </a:p>
        </p:txBody>
      </p:sp>
      <p:pic>
        <p:nvPicPr>
          <p:cNvPr id="5" name="Picture 2">
            <a:extLst>
              <a:ext uri="{FF2B5EF4-FFF2-40B4-BE49-F238E27FC236}">
                <a16:creationId xmlns:a16="http://schemas.microsoft.com/office/drawing/2014/main" id="{81AFBC01-0C05-1A0E-B271-D039AECFB4F0}"/>
              </a:ext>
              <a:ext uri="{C183D7F6-B498-43B3-948B-1728B52AA6E4}">
                <adec:decorative xmlns:adec="http://schemas.microsoft.com/office/drawing/2017/decorative" val="1"/>
              </a:ext>
            </a:extLst>
          </p:cNvPr>
          <p:cNvPicPr>
            <a:picLocks noChangeAspect="1" noChangeArrowheads="1"/>
          </p:cNvPicPr>
          <p:nvPr userDrawn="1"/>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flipH="1">
            <a:off x="1173479" y="6408597"/>
            <a:ext cx="274321" cy="27432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7114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15900"/>
            <a:ext cx="10261600" cy="736600"/>
          </a:xfrm>
        </p:spPr>
        <p:txBody>
          <a:bodyPr/>
          <a:lstStyle>
            <a:lvl1pPr>
              <a:defRPr sz="2800" baseline="0"/>
            </a:lvl1pPr>
          </a:lstStyle>
          <a:p>
            <a:r>
              <a:rPr lang="en-US" dirty="0"/>
              <a:t>Click to edit Master title style</a:t>
            </a:r>
          </a:p>
        </p:txBody>
      </p:sp>
      <p:sp>
        <p:nvSpPr>
          <p:cNvPr id="3" name="Text Placeholder 2"/>
          <p:cNvSpPr>
            <a:spLocks noGrp="1"/>
          </p:cNvSpPr>
          <p:nvPr>
            <p:ph type="body" sz="half" idx="1"/>
          </p:nvPr>
        </p:nvSpPr>
        <p:spPr>
          <a:xfrm>
            <a:off x="533400" y="1066800"/>
            <a:ext cx="5359400" cy="5257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quarter" idx="2"/>
          </p:nvPr>
        </p:nvSpPr>
        <p:spPr>
          <a:xfrm>
            <a:off x="6096000" y="1066800"/>
            <a:ext cx="5562600" cy="25527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3"/>
          </p:nvPr>
        </p:nvSpPr>
        <p:spPr>
          <a:xfrm>
            <a:off x="6096000" y="3771900"/>
            <a:ext cx="5562600" cy="25527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a:extLst>
              <a:ext uri="{FF2B5EF4-FFF2-40B4-BE49-F238E27FC236}">
                <a16:creationId xmlns:a16="http://schemas.microsoft.com/office/drawing/2014/main" id="{09B8C7DD-E937-7C7A-0125-F53589ECA244}"/>
              </a:ext>
            </a:extLst>
          </p:cNvPr>
          <p:cNvSpPr>
            <a:spLocks noGrp="1"/>
          </p:cNvSpPr>
          <p:nvPr>
            <p:ph type="ftr" sz="quarter" idx="10"/>
          </p:nvPr>
        </p:nvSpPr>
        <p:spPr/>
        <p:txBody>
          <a:bodyPr/>
          <a:lstStyle/>
          <a:p>
            <a:r>
              <a:rPr lang="en-US">
                <a:latin typeface="FreightMicro Pro Light" panose="02000603030000020004" pitchFamily="2" charset="0"/>
              </a:rPr>
              <a:t>Michael Ball | UC Berkeley | https://c88c.org | © CC BY-NC-SA</a:t>
            </a:r>
            <a:endParaRPr lang="en-US" dirty="0">
              <a:latin typeface="FreightMicro Pro Light" panose="02000603030000020004" pitchFamily="2" charset="0"/>
            </a:endParaRPr>
          </a:p>
        </p:txBody>
      </p:sp>
    </p:spTree>
    <p:extLst>
      <p:ext uri="{BB962C8B-B14F-4D97-AF65-F5344CB8AC3E}">
        <p14:creationId xmlns:p14="http://schemas.microsoft.com/office/powerpoint/2010/main" val="704525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844" b="1"/>
            </a:lvl1pPr>
          </a:lstStyle>
          <a:p>
            <a:r>
              <a:rPr lang="en-US"/>
              <a:t>Click to edit Master title style</a:t>
            </a:r>
          </a:p>
        </p:txBody>
      </p:sp>
      <p:sp>
        <p:nvSpPr>
          <p:cNvPr id="3" name="Picture Placeholder 2"/>
          <p:cNvSpPr>
            <a:spLocks noGrp="1"/>
          </p:cNvSpPr>
          <p:nvPr>
            <p:ph type="pic" idx="1"/>
          </p:nvPr>
        </p:nvSpPr>
        <p:spPr>
          <a:xfrm>
            <a:off x="1320800" y="1143006"/>
            <a:ext cx="9855200" cy="3584575"/>
          </a:xfrm>
        </p:spPr>
        <p:txBody>
          <a:bodyPr/>
          <a:lstStyle>
            <a:lvl1pPr marL="0" indent="0">
              <a:buNone/>
              <a:defRPr sz="1350"/>
            </a:lvl1pPr>
            <a:lvl2pPr marL="192881" indent="0">
              <a:buNone/>
              <a:defRPr sz="1181"/>
            </a:lvl2pPr>
            <a:lvl3pPr marL="385763" indent="0">
              <a:buNone/>
              <a:defRPr sz="1013"/>
            </a:lvl3pPr>
            <a:lvl4pPr marL="578644" indent="0">
              <a:buNone/>
              <a:defRPr sz="844"/>
            </a:lvl4pPr>
            <a:lvl5pPr marL="771525" indent="0">
              <a:buNone/>
              <a:defRPr sz="844"/>
            </a:lvl5pPr>
            <a:lvl6pPr marL="964406" indent="0">
              <a:buNone/>
              <a:defRPr sz="844"/>
            </a:lvl6pPr>
            <a:lvl7pPr marL="1157288" indent="0">
              <a:buNone/>
              <a:defRPr sz="844"/>
            </a:lvl7pPr>
            <a:lvl8pPr marL="1350169" indent="0">
              <a:buNone/>
              <a:defRPr sz="844"/>
            </a:lvl8pPr>
            <a:lvl9pPr marL="1543050" indent="0">
              <a:buNone/>
              <a:defRPr sz="844"/>
            </a:lvl9pPr>
          </a:lstStyle>
          <a:p>
            <a:pPr lvl="0"/>
            <a:r>
              <a:rPr lang="en-US" noProof="0"/>
              <a:t>Drag picture to placeholder or click icon to add</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591"/>
            </a:lvl1pPr>
            <a:lvl2pPr marL="192881" indent="0">
              <a:buNone/>
              <a:defRPr sz="506"/>
            </a:lvl2pPr>
            <a:lvl3pPr marL="385763" indent="0">
              <a:buNone/>
              <a:defRPr sz="422"/>
            </a:lvl3pPr>
            <a:lvl4pPr marL="578644" indent="0">
              <a:buNone/>
              <a:defRPr sz="380"/>
            </a:lvl4pPr>
            <a:lvl5pPr marL="771525" indent="0">
              <a:buNone/>
              <a:defRPr sz="380"/>
            </a:lvl5pPr>
            <a:lvl6pPr marL="964406" indent="0">
              <a:buNone/>
              <a:defRPr sz="380"/>
            </a:lvl6pPr>
            <a:lvl7pPr marL="1157288" indent="0">
              <a:buNone/>
              <a:defRPr sz="380"/>
            </a:lvl7pPr>
            <a:lvl8pPr marL="1350169" indent="0">
              <a:buNone/>
              <a:defRPr sz="380"/>
            </a:lvl8pPr>
            <a:lvl9pPr marL="1543050" indent="0">
              <a:buNone/>
              <a:defRPr sz="380"/>
            </a:lvl9pPr>
          </a:lstStyle>
          <a:p>
            <a:pPr lvl="0"/>
            <a:r>
              <a:rPr lang="en-US"/>
              <a:t>Click to edit Master text styles</a:t>
            </a:r>
          </a:p>
        </p:txBody>
      </p:sp>
      <p:sp>
        <p:nvSpPr>
          <p:cNvPr id="6" name="Footer Placeholder 5">
            <a:extLst>
              <a:ext uri="{FF2B5EF4-FFF2-40B4-BE49-F238E27FC236}">
                <a16:creationId xmlns:a16="http://schemas.microsoft.com/office/drawing/2014/main" id="{BFA8BDE8-F90A-0148-46CF-5751E5EEBD98}"/>
              </a:ext>
            </a:extLst>
          </p:cNvPr>
          <p:cNvSpPr>
            <a:spLocks noGrp="1"/>
          </p:cNvSpPr>
          <p:nvPr>
            <p:ph type="ftr" sz="quarter" idx="10"/>
          </p:nvPr>
        </p:nvSpPr>
        <p:spPr/>
        <p:txBody>
          <a:bodyPr/>
          <a:lstStyle/>
          <a:p>
            <a:r>
              <a:rPr lang="en-US">
                <a:latin typeface="FreightMicro Pro Light" panose="02000603030000020004" pitchFamily="2" charset="0"/>
              </a:rPr>
              <a:t>Michael Ball | UC Berkeley | https://c88c.org | © CC BY-NC-SA</a:t>
            </a:r>
            <a:endParaRPr lang="en-US" dirty="0">
              <a:latin typeface="FreightMicro Pro Light" panose="02000603030000020004" pitchFamily="2" charset="0"/>
            </a:endParaRPr>
          </a:p>
        </p:txBody>
      </p:sp>
    </p:spTree>
    <p:extLst>
      <p:ext uri="{BB962C8B-B14F-4D97-AF65-F5344CB8AC3E}">
        <p14:creationId xmlns:p14="http://schemas.microsoft.com/office/powerpoint/2010/main" val="36624410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baseline="0"/>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25C6357C-791E-99DF-9831-F206D55006C7}"/>
              </a:ext>
            </a:extLst>
          </p:cNvPr>
          <p:cNvSpPr txBox="1"/>
          <p:nvPr userDrawn="1"/>
        </p:nvSpPr>
        <p:spPr>
          <a:xfrm rot="5400000">
            <a:off x="-2090098" y="3557201"/>
            <a:ext cx="4609595" cy="276999"/>
          </a:xfrm>
          <a:prstGeom prst="rect">
            <a:avLst/>
          </a:prstGeom>
          <a:noFill/>
        </p:spPr>
        <p:txBody>
          <a:bodyPr wrap="none" rtlCol="0">
            <a:spAutoFit/>
          </a:bodyPr>
          <a:lstStyle/>
          <a:p>
            <a:pPr algn="ctr"/>
            <a:r>
              <a:rPr lang="en-US" sz="1200" dirty="0">
                <a:solidFill>
                  <a:schemeClr val="accent3"/>
                </a:solidFill>
                <a:latin typeface="Open Sans" panose="020B0606030504020204" pitchFamily="34" charset="0"/>
                <a:ea typeface="Open Sans" panose="020B0606030504020204" pitchFamily="34" charset="0"/>
                <a:cs typeface="Open Sans" panose="020B0606030504020204" pitchFamily="34" charset="0"/>
              </a:rPr>
              <a:t>Michael Ball | UC Berkeley | https://c88c.org | © CC BY-NC-SA</a:t>
            </a:r>
          </a:p>
        </p:txBody>
      </p:sp>
    </p:spTree>
    <p:extLst>
      <p:ext uri="{BB962C8B-B14F-4D97-AF65-F5344CB8AC3E}">
        <p14:creationId xmlns:p14="http://schemas.microsoft.com/office/powerpoint/2010/main" val="40008538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3400" y="1143000"/>
            <a:ext cx="5463117" cy="639762"/>
          </a:xfrm>
        </p:spPr>
        <p:txBody>
          <a:bodyPr anchor="b"/>
          <a:lstStyle>
            <a:lvl1pPr marL="0" indent="0">
              <a:buNone/>
              <a:defRPr sz="1013" b="0"/>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lstStyle>
          <a:p>
            <a:pPr lvl="0"/>
            <a:r>
              <a:rPr lang="en-US" dirty="0"/>
              <a:t>Click to edit Master text styles</a:t>
            </a:r>
          </a:p>
        </p:txBody>
      </p:sp>
      <p:sp>
        <p:nvSpPr>
          <p:cNvPr id="4" name="Content Placeholder 3"/>
          <p:cNvSpPr>
            <a:spLocks noGrp="1"/>
          </p:cNvSpPr>
          <p:nvPr>
            <p:ph sz="half" idx="2"/>
          </p:nvPr>
        </p:nvSpPr>
        <p:spPr>
          <a:xfrm>
            <a:off x="531284" y="1782762"/>
            <a:ext cx="5463117" cy="4465638"/>
          </a:xfrm>
        </p:spPr>
        <p:txBody>
          <a:bodyPr/>
          <a:lstStyle>
            <a:lvl1pPr>
              <a:defRPr sz="1013"/>
            </a:lvl1pPr>
            <a:lvl2pPr>
              <a:defRPr sz="760"/>
            </a:lvl2pPr>
            <a:lvl3pPr>
              <a:defRPr sz="760"/>
            </a:lvl3pPr>
            <a:lvl4pPr>
              <a:defRPr sz="591"/>
            </a:lvl4pPr>
            <a:lvl5pPr>
              <a:defRPr sz="591"/>
            </a:lvl5pPr>
            <a:lvl6pPr>
              <a:defRPr sz="675"/>
            </a:lvl6pPr>
            <a:lvl7pPr>
              <a:defRPr sz="675"/>
            </a:lvl7pPr>
            <a:lvl8pPr>
              <a:defRPr sz="675"/>
            </a:lvl8pPr>
            <a:lvl9pPr>
              <a:defRPr sz="67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143000"/>
            <a:ext cx="5463117" cy="639762"/>
          </a:xfrm>
        </p:spPr>
        <p:txBody>
          <a:bodyPr anchor="b"/>
          <a:lstStyle>
            <a:lvl1pPr marL="0" indent="0">
              <a:buNone/>
              <a:defRPr sz="1013" b="0"/>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lstStyle>
          <a:p>
            <a:pPr lvl="0"/>
            <a:r>
              <a:rPr lang="en-US" dirty="0"/>
              <a:t>Click to edit Master text styles</a:t>
            </a:r>
          </a:p>
        </p:txBody>
      </p:sp>
      <p:sp>
        <p:nvSpPr>
          <p:cNvPr id="6" name="Content Placeholder 5"/>
          <p:cNvSpPr>
            <a:spLocks noGrp="1"/>
          </p:cNvSpPr>
          <p:nvPr>
            <p:ph sz="quarter" idx="4"/>
          </p:nvPr>
        </p:nvSpPr>
        <p:spPr>
          <a:xfrm>
            <a:off x="6193368" y="1782762"/>
            <a:ext cx="5463117" cy="4465638"/>
          </a:xfrm>
        </p:spPr>
        <p:txBody>
          <a:bodyPr/>
          <a:lstStyle>
            <a:lvl1pPr>
              <a:defRPr sz="1013"/>
            </a:lvl1pPr>
            <a:lvl2pPr>
              <a:defRPr sz="760"/>
            </a:lvl2pPr>
            <a:lvl3pPr>
              <a:defRPr sz="760"/>
            </a:lvl3pPr>
            <a:lvl4pPr>
              <a:defRPr sz="591"/>
            </a:lvl4pPr>
            <a:lvl5pPr>
              <a:defRPr sz="591"/>
            </a:lvl5pPr>
            <a:lvl6pPr>
              <a:defRPr sz="675"/>
            </a:lvl6pPr>
            <a:lvl7pPr>
              <a:defRPr sz="675"/>
            </a:lvl7pPr>
            <a:lvl8pPr>
              <a:defRPr sz="675"/>
            </a:lvl8pPr>
            <a:lvl9pPr>
              <a:defRPr sz="67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a:extLst>
              <a:ext uri="{FF2B5EF4-FFF2-40B4-BE49-F238E27FC236}">
                <a16:creationId xmlns:a16="http://schemas.microsoft.com/office/drawing/2014/main" id="{11473C0D-F6C2-9B49-8D89-9F3EF0BD469A}"/>
              </a:ext>
            </a:extLst>
          </p:cNvPr>
          <p:cNvSpPr>
            <a:spLocks noGrp="1"/>
          </p:cNvSpPr>
          <p:nvPr>
            <p:ph type="title"/>
          </p:nvPr>
        </p:nvSpPr>
        <p:spPr>
          <a:xfrm>
            <a:off x="533400" y="228600"/>
            <a:ext cx="10210800" cy="736600"/>
          </a:xfrm>
        </p:spPr>
        <p:txBody>
          <a:bodyPr/>
          <a:lstStyle>
            <a:lvl1pPr>
              <a:defRPr sz="2800" baseline="0"/>
            </a:lvl1pPr>
          </a:lstStyle>
          <a:p>
            <a:r>
              <a:rPr lang="en-US" dirty="0"/>
              <a:t>Click to edit Master title style</a:t>
            </a:r>
          </a:p>
        </p:txBody>
      </p:sp>
      <p:sp>
        <p:nvSpPr>
          <p:cNvPr id="7" name="Footer Placeholder 6">
            <a:extLst>
              <a:ext uri="{FF2B5EF4-FFF2-40B4-BE49-F238E27FC236}">
                <a16:creationId xmlns:a16="http://schemas.microsoft.com/office/drawing/2014/main" id="{B8EDAE3B-4F9B-E1D9-6A36-666A736E6FC0}"/>
              </a:ext>
            </a:extLst>
          </p:cNvPr>
          <p:cNvSpPr>
            <a:spLocks noGrp="1"/>
          </p:cNvSpPr>
          <p:nvPr>
            <p:ph type="ftr" sz="quarter" idx="10"/>
          </p:nvPr>
        </p:nvSpPr>
        <p:spPr/>
        <p:txBody>
          <a:bodyPr/>
          <a:lstStyle/>
          <a:p>
            <a:r>
              <a:rPr lang="en-US">
                <a:latin typeface="FreightMicro Pro Light" panose="02000603030000020004" pitchFamily="2" charset="0"/>
              </a:rPr>
              <a:t>Michael Ball | UC Berkeley | https://c88c.org | © CC BY-NC-SA</a:t>
            </a:r>
            <a:endParaRPr lang="en-US" dirty="0">
              <a:latin typeface="FreightMicro Pro Light" panose="02000603030000020004" pitchFamily="2" charset="0"/>
            </a:endParaRPr>
          </a:p>
        </p:txBody>
      </p:sp>
    </p:spTree>
    <p:extLst>
      <p:ext uri="{BB962C8B-B14F-4D97-AF65-F5344CB8AC3E}">
        <p14:creationId xmlns:p14="http://schemas.microsoft.com/office/powerpoint/2010/main" val="24972538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1_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914400" y="228600"/>
            <a:ext cx="10260960" cy="736200"/>
          </a:xfrm>
          <a:prstGeom prst="rect">
            <a:avLst/>
          </a:prstGeom>
        </p:spPr>
        <p:txBody>
          <a:bodyPr lIns="0" tIns="0" rIns="0" bIns="0" anchor="ctr"/>
          <a:lstStyle>
            <a:lvl1pPr>
              <a:defRPr b="0" i="0">
                <a:latin typeface="Open Sans" panose="020B0606030504020204" pitchFamily="34" charset="0"/>
              </a:defRPr>
            </a:lvl1pPr>
          </a:lstStyle>
          <a:p>
            <a:endParaRPr lang="en-US" sz="788" b="0" strike="noStrike" spc="-1" dirty="0">
              <a:solidFill>
                <a:srgbClr val="000000"/>
              </a:solidFill>
              <a:uFill>
                <a:solidFill>
                  <a:srgbClr val="FFFFFF"/>
                </a:solidFill>
              </a:uFill>
              <a:latin typeface="Arial"/>
            </a:endParaRPr>
          </a:p>
        </p:txBody>
      </p:sp>
      <p:sp>
        <p:nvSpPr>
          <p:cNvPr id="51" name="PlaceHolder 2"/>
          <p:cNvSpPr>
            <a:spLocks noGrp="1"/>
          </p:cNvSpPr>
          <p:nvPr>
            <p:ph type="subTitle"/>
          </p:nvPr>
        </p:nvSpPr>
        <p:spPr>
          <a:xfrm>
            <a:off x="914400" y="1066680"/>
            <a:ext cx="10159680" cy="5257440"/>
          </a:xfrm>
          <a:prstGeom prst="rect">
            <a:avLst/>
          </a:prstGeom>
        </p:spPr>
        <p:txBody>
          <a:bodyPr lIns="0" tIns="0" rIns="0" bIns="0" anchor="ctr"/>
          <a:lstStyle>
            <a:lvl1pPr>
              <a:defRPr b="0" i="0">
                <a:latin typeface="Open Sans" panose="020B0606030504020204" pitchFamily="34" charset="0"/>
              </a:defRPr>
            </a:lvl1pPr>
          </a:lstStyle>
          <a:p>
            <a:pPr algn="ctr"/>
            <a:endParaRPr lang="en-US" sz="1800" b="0" strike="noStrike" spc="-1" dirty="0">
              <a:solidFill>
                <a:srgbClr val="000000"/>
              </a:solidFill>
              <a:uFill>
                <a:solidFill>
                  <a:srgbClr val="FFFFFF"/>
                </a:solidFill>
              </a:uFill>
              <a:latin typeface="Arial"/>
            </a:endParaRPr>
          </a:p>
        </p:txBody>
      </p:sp>
      <p:sp>
        <p:nvSpPr>
          <p:cNvPr id="3" name="Footer Placeholder 2">
            <a:extLst>
              <a:ext uri="{FF2B5EF4-FFF2-40B4-BE49-F238E27FC236}">
                <a16:creationId xmlns:a16="http://schemas.microsoft.com/office/drawing/2014/main" id="{87452491-A029-4B13-92F1-12DB3B77C8B1}"/>
              </a:ext>
            </a:extLst>
          </p:cNvPr>
          <p:cNvSpPr>
            <a:spLocks noGrp="1"/>
          </p:cNvSpPr>
          <p:nvPr>
            <p:ph type="ftr" sz="quarter" idx="10"/>
          </p:nvPr>
        </p:nvSpPr>
        <p:spPr/>
        <p:txBody>
          <a:bodyPr/>
          <a:lstStyle/>
          <a:p>
            <a:r>
              <a:rPr lang="en-US">
                <a:latin typeface="FreightMicro Pro Light" panose="02000603030000020004" pitchFamily="2" charset="0"/>
              </a:rPr>
              <a:t>Michael Ball | UC Berkeley | https://c88c.org | © CC BY-NC-SA</a:t>
            </a:r>
            <a:endParaRPr lang="en-US" dirty="0">
              <a:latin typeface="FreightMicro Pro Light" panose="02000603030000020004" pitchFamily="2" charset="0"/>
            </a:endParaRPr>
          </a:p>
        </p:txBody>
      </p:sp>
    </p:spTree>
    <p:extLst>
      <p:ext uri="{BB962C8B-B14F-4D97-AF65-F5344CB8AC3E}">
        <p14:creationId xmlns:p14="http://schemas.microsoft.com/office/powerpoint/2010/main" val="18547056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chemeClr val="tx2"/>
        </a:solidFill>
        <a:effectLst/>
      </p:bgPr>
    </p:bg>
    <p:spTree>
      <p:nvGrpSpPr>
        <p:cNvPr id="1" name=""/>
        <p:cNvGrpSpPr/>
        <p:nvPr/>
      </p:nvGrpSpPr>
      <p:grpSpPr>
        <a:xfrm>
          <a:off x="0" y="0"/>
          <a:ext cx="0" cy="0"/>
          <a:chOff x="0" y="0"/>
          <a:chExt cx="0" cy="0"/>
        </a:xfrm>
      </p:grpSpPr>
      <p:sp>
        <p:nvSpPr>
          <p:cNvPr id="4" name="Line 7"/>
          <p:cNvSpPr>
            <a:spLocks noChangeShapeType="1"/>
          </p:cNvSpPr>
          <p:nvPr/>
        </p:nvSpPr>
        <p:spPr bwMode="auto">
          <a:xfrm>
            <a:off x="457200" y="1219200"/>
            <a:ext cx="11201400" cy="0"/>
          </a:xfrm>
          <a:prstGeom prst="line">
            <a:avLst/>
          </a:prstGeom>
          <a:noFill/>
          <a:ln w="47625" cap="rnd" cmpd="sng">
            <a:solidFill>
              <a:srgbClr val="FBBA03"/>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760" b="0" i="0" dirty="0">
              <a:latin typeface="FreightSans Pro Medium" panose="02000606030000020004" pitchFamily="2" charset="0"/>
            </a:endParaRPr>
          </a:p>
        </p:txBody>
      </p:sp>
      <p:sp>
        <p:nvSpPr>
          <p:cNvPr id="455685" name="Rectangle 5"/>
          <p:cNvSpPr>
            <a:spLocks noGrp="1" noChangeArrowheads="1"/>
          </p:cNvSpPr>
          <p:nvPr>
            <p:ph type="ctrTitle"/>
          </p:nvPr>
        </p:nvSpPr>
        <p:spPr>
          <a:xfrm>
            <a:off x="2819400" y="2130432"/>
            <a:ext cx="8458200" cy="1470025"/>
          </a:xfrm>
          <a:noFill/>
        </p:spPr>
        <p:txBody>
          <a:bodyPr>
            <a:normAutofit/>
          </a:bodyPr>
          <a:lstStyle>
            <a:lvl1pPr algn="ctr">
              <a:defRPr sz="3600" b="0" i="0" baseline="0">
                <a:latin typeface="FreightMicro Pro Book" panose="02000603020000020004" pitchFamily="2" charset="0"/>
              </a:defRPr>
            </a:lvl1pPr>
          </a:lstStyle>
          <a:p>
            <a:r>
              <a:rPr lang="en-US" dirty="0"/>
              <a:t>Click to edit Master title style</a:t>
            </a:r>
          </a:p>
        </p:txBody>
      </p:sp>
      <p:sp>
        <p:nvSpPr>
          <p:cNvPr id="455686" name="Rectangle 6"/>
          <p:cNvSpPr>
            <a:spLocks noGrp="1" noChangeArrowheads="1"/>
          </p:cNvSpPr>
          <p:nvPr>
            <p:ph type="subTitle" idx="1"/>
          </p:nvPr>
        </p:nvSpPr>
        <p:spPr>
          <a:xfrm>
            <a:off x="3352800" y="3819195"/>
            <a:ext cx="7543800" cy="990600"/>
          </a:xfrm>
        </p:spPr>
        <p:txBody>
          <a:bodyPr/>
          <a:lstStyle>
            <a:lvl1pPr marL="0" indent="0" algn="ctr">
              <a:buFontTx/>
              <a:buNone/>
              <a:defRPr>
                <a:solidFill>
                  <a:schemeClr val="bg1"/>
                </a:solidFill>
              </a:defRPr>
            </a:lvl1pPr>
          </a:lstStyle>
          <a:p>
            <a:r>
              <a:rPr lang="en-US" dirty="0"/>
              <a:t>Click to edit Master subtitle style</a:t>
            </a:r>
          </a:p>
        </p:txBody>
      </p:sp>
      <p:sp>
        <p:nvSpPr>
          <p:cNvPr id="9" name="Rectangle 5">
            <a:extLst>
              <a:ext uri="{FF2B5EF4-FFF2-40B4-BE49-F238E27FC236}">
                <a16:creationId xmlns:a16="http://schemas.microsoft.com/office/drawing/2014/main" id="{D689537F-BECA-854A-A037-BD779A5CA593}"/>
              </a:ext>
            </a:extLst>
          </p:cNvPr>
          <p:cNvSpPr txBox="1">
            <a:spLocks noChangeArrowheads="1"/>
          </p:cNvSpPr>
          <p:nvPr userDrawn="1"/>
        </p:nvSpPr>
        <p:spPr bwMode="auto">
          <a:xfrm>
            <a:off x="2179195" y="382588"/>
            <a:ext cx="83058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38844" tIns="19423" rIns="38844" bIns="19423" numCol="1" anchor="ctr" anchorCtr="0" compatLnSpc="1">
            <a:prstTxWarp prst="textNoShape">
              <a:avLst/>
            </a:prstTxWarp>
          </a:bodyPr>
          <a:lstStyle>
            <a:lvl1pPr algn="ctr" rtl="0" eaLnBrk="1" fontAlgn="base" hangingPunct="1">
              <a:lnSpc>
                <a:spcPct val="90000"/>
              </a:lnSpc>
              <a:spcBef>
                <a:spcPct val="0"/>
              </a:spcBef>
              <a:spcAft>
                <a:spcPct val="0"/>
              </a:spcAft>
              <a:defRPr sz="3600" b="1" i="0">
                <a:solidFill>
                  <a:srgbClr val="0332B7"/>
                </a:solidFill>
                <a:latin typeface="FreightText Pro Book" panose="02000603060000020004" pitchFamily="2" charset="0"/>
                <a:ea typeface="ＭＳ Ｐゴシック" charset="-128"/>
                <a:cs typeface="FreightText Pro Book" panose="02000603060000020004" pitchFamily="2" charset="0"/>
              </a:defRPr>
            </a:lvl1pPr>
            <a:lvl2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2pPr>
            <a:lvl3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3pPr>
            <a:lvl4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4pPr>
            <a:lvl5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5pPr>
            <a:lvl6pPr marL="457200" algn="l" rtl="0" eaLnBrk="1" fontAlgn="base" hangingPunct="1">
              <a:lnSpc>
                <a:spcPct val="90000"/>
              </a:lnSpc>
              <a:spcBef>
                <a:spcPct val="0"/>
              </a:spcBef>
              <a:spcAft>
                <a:spcPct val="0"/>
              </a:spcAft>
              <a:defRPr sz="3200" b="1">
                <a:solidFill>
                  <a:srgbClr val="0332B7"/>
                </a:solidFill>
                <a:latin typeface="Arial" charset="0"/>
              </a:defRPr>
            </a:lvl6pPr>
            <a:lvl7pPr marL="914400" algn="l" rtl="0" eaLnBrk="1" fontAlgn="base" hangingPunct="1">
              <a:lnSpc>
                <a:spcPct val="90000"/>
              </a:lnSpc>
              <a:spcBef>
                <a:spcPct val="0"/>
              </a:spcBef>
              <a:spcAft>
                <a:spcPct val="0"/>
              </a:spcAft>
              <a:defRPr sz="3200" b="1">
                <a:solidFill>
                  <a:srgbClr val="0332B7"/>
                </a:solidFill>
                <a:latin typeface="Arial" charset="0"/>
              </a:defRPr>
            </a:lvl7pPr>
            <a:lvl8pPr marL="1371600" algn="l" rtl="0" eaLnBrk="1" fontAlgn="base" hangingPunct="1">
              <a:lnSpc>
                <a:spcPct val="90000"/>
              </a:lnSpc>
              <a:spcBef>
                <a:spcPct val="0"/>
              </a:spcBef>
              <a:spcAft>
                <a:spcPct val="0"/>
              </a:spcAft>
              <a:defRPr sz="3200" b="1">
                <a:solidFill>
                  <a:srgbClr val="0332B7"/>
                </a:solidFill>
                <a:latin typeface="Arial" charset="0"/>
              </a:defRPr>
            </a:lvl8pPr>
            <a:lvl9pPr marL="1828800" algn="l" rtl="0" eaLnBrk="1" fontAlgn="base" hangingPunct="1">
              <a:lnSpc>
                <a:spcPct val="90000"/>
              </a:lnSpc>
              <a:spcBef>
                <a:spcPct val="0"/>
              </a:spcBef>
              <a:spcAft>
                <a:spcPct val="0"/>
              </a:spcAft>
              <a:defRPr sz="3200" b="1">
                <a:solidFill>
                  <a:srgbClr val="0332B7"/>
                </a:solidFill>
                <a:latin typeface="Arial" charset="0"/>
              </a:defRPr>
            </a:lvl9pPr>
          </a:lstStyle>
          <a:p>
            <a:r>
              <a:rPr lang="en-US" sz="3200" b="0" i="0" kern="0" baseline="0" dirty="0">
                <a:solidFill>
                  <a:schemeClr val="accent1"/>
                </a:solidFill>
                <a:latin typeface="FreightMicro Pro Book" panose="02000603020000020004" pitchFamily="2" charset="0"/>
              </a:rPr>
              <a:t>Computational Structures in Data Science</a:t>
            </a:r>
          </a:p>
        </p:txBody>
      </p:sp>
      <p:sp>
        <p:nvSpPr>
          <p:cNvPr id="10" name="TextBox 9">
            <a:extLst>
              <a:ext uri="{FF2B5EF4-FFF2-40B4-BE49-F238E27FC236}">
                <a16:creationId xmlns:a16="http://schemas.microsoft.com/office/drawing/2014/main" id="{6914DF4B-2D56-AB45-B234-4F37FEC419CC}"/>
              </a:ext>
            </a:extLst>
          </p:cNvPr>
          <p:cNvSpPr txBox="1"/>
          <p:nvPr userDrawn="1"/>
        </p:nvSpPr>
        <p:spPr>
          <a:xfrm>
            <a:off x="109100" y="2384625"/>
            <a:ext cx="2133600" cy="738664"/>
          </a:xfrm>
          <a:prstGeom prst="rect">
            <a:avLst/>
          </a:prstGeom>
          <a:noFill/>
        </p:spPr>
        <p:txBody>
          <a:bodyPr wrap="square">
            <a:spAutoFit/>
          </a:bodyPr>
          <a:lstStyle/>
          <a:p>
            <a:pPr lvl="0" algn="ctr">
              <a:defRPr/>
            </a:pPr>
            <a:r>
              <a:rPr lang="en-US" sz="1400" b="0" i="0" baseline="0" dirty="0">
                <a:solidFill>
                  <a:schemeClr val="bg2"/>
                </a:solidFill>
                <a:latin typeface="Open Sans" panose="020B0606030504020204" pitchFamily="34" charset="0"/>
              </a:rPr>
              <a:t>UC Berkeley EECS</a:t>
            </a:r>
            <a:br>
              <a:rPr lang="en-US" sz="1400" b="0" i="0" baseline="0" dirty="0">
                <a:solidFill>
                  <a:schemeClr val="bg2"/>
                </a:solidFill>
                <a:latin typeface="Open Sans" panose="020B0606030504020204" pitchFamily="34" charset="0"/>
              </a:rPr>
            </a:br>
            <a:r>
              <a:rPr lang="en-US" sz="1400" b="0" i="0" baseline="0" dirty="0">
                <a:solidFill>
                  <a:schemeClr val="bg2"/>
                </a:solidFill>
                <a:latin typeface="Open Sans" panose="020B0606030504020204" pitchFamily="34" charset="0"/>
              </a:rPr>
              <a:t>Lecturer</a:t>
            </a:r>
          </a:p>
          <a:p>
            <a:pPr lvl="0" algn="ctr">
              <a:defRPr/>
            </a:pPr>
            <a:r>
              <a:rPr lang="en-US" sz="1400" b="0" i="0" baseline="0" dirty="0">
                <a:solidFill>
                  <a:schemeClr val="bg2"/>
                </a:solidFill>
                <a:latin typeface="Open Sans" panose="020B0606030504020204" pitchFamily="34" charset="0"/>
              </a:rPr>
              <a:t>Michael Ball</a:t>
            </a:r>
          </a:p>
        </p:txBody>
      </p:sp>
      <p:pic>
        <p:nvPicPr>
          <p:cNvPr id="11" name="Picture 2">
            <a:extLst>
              <a:ext uri="{FF2B5EF4-FFF2-40B4-BE49-F238E27FC236}">
                <a16:creationId xmlns:a16="http://schemas.microsoft.com/office/drawing/2014/main" id="{8CD1E19B-E1FA-114F-B2A6-C6DE982CA377}"/>
              </a:ext>
            </a:extLst>
          </p:cNvPr>
          <p:cNvPicPr>
            <a:picLocks noChangeAspect="1" noChangeArrowheads="1"/>
          </p:cNvPicPr>
          <p:nvPr userDrawn="1"/>
        </p:nvPicPr>
        <p:blipFill>
          <a:blip r:embed="rId2"/>
          <a:srcRect/>
          <a:stretch/>
        </p:blipFill>
        <p:spPr bwMode="auto">
          <a:xfrm>
            <a:off x="457205" y="152406"/>
            <a:ext cx="1437391" cy="21576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TextBox 2">
            <a:extLst>
              <a:ext uri="{FF2B5EF4-FFF2-40B4-BE49-F238E27FC236}">
                <a16:creationId xmlns:a16="http://schemas.microsoft.com/office/drawing/2014/main" id="{22E66487-F608-564D-808C-E53BA42B7ECC}"/>
              </a:ext>
            </a:extLst>
          </p:cNvPr>
          <p:cNvSpPr txBox="1"/>
          <p:nvPr userDrawn="1"/>
        </p:nvSpPr>
        <p:spPr>
          <a:xfrm>
            <a:off x="5108715" y="2584176"/>
            <a:ext cx="184731" cy="213585"/>
          </a:xfrm>
          <a:prstGeom prst="rect">
            <a:avLst/>
          </a:prstGeom>
          <a:noFill/>
        </p:spPr>
        <p:txBody>
          <a:bodyPr wrap="none" rtlCol="0">
            <a:spAutoFit/>
          </a:bodyPr>
          <a:lstStyle/>
          <a:p>
            <a:endParaRPr lang="en-US" sz="788" b="0" i="0" dirty="0">
              <a:latin typeface="FreightSans Pro Medium" panose="02000606030000020004" pitchFamily="2" charset="0"/>
            </a:endParaRPr>
          </a:p>
        </p:txBody>
      </p:sp>
      <p:pic>
        <p:nvPicPr>
          <p:cNvPr id="7" name="Picture 6" descr="A black and white logo&#10;&#10;Description automatically generated">
            <a:extLst>
              <a:ext uri="{FF2B5EF4-FFF2-40B4-BE49-F238E27FC236}">
                <a16:creationId xmlns:a16="http://schemas.microsoft.com/office/drawing/2014/main" id="{36936D33-9916-57D9-FB99-897ADE096A99}"/>
              </a:ext>
            </a:extLst>
          </p:cNvPr>
          <p:cNvPicPr>
            <a:picLocks noChangeAspect="1"/>
          </p:cNvPicPr>
          <p:nvPr userDrawn="1"/>
        </p:nvPicPr>
        <p:blipFill>
          <a:blip r:embed="rId3"/>
          <a:stretch>
            <a:fillRect/>
          </a:stretch>
        </p:blipFill>
        <p:spPr>
          <a:xfrm>
            <a:off x="6330206" y="5198997"/>
            <a:ext cx="2006600" cy="800100"/>
          </a:xfrm>
          <a:prstGeom prst="rect">
            <a:avLst/>
          </a:prstGeom>
        </p:spPr>
      </p:pic>
      <p:pic>
        <p:nvPicPr>
          <p:cNvPr id="2" name="Picture 2" descr="cc logo">
            <a:extLst>
              <a:ext uri="{FF2B5EF4-FFF2-40B4-BE49-F238E27FC236}">
                <a16:creationId xmlns:a16="http://schemas.microsoft.com/office/drawing/2014/main" id="{EAA7962C-3F43-B61B-C295-5CC1C54FC639}"/>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1440" y="6416040"/>
            <a:ext cx="2743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a:extLst>
              <a:ext uri="{FF2B5EF4-FFF2-40B4-BE49-F238E27FC236}">
                <a16:creationId xmlns:a16="http://schemas.microsoft.com/office/drawing/2014/main" id="{457D5436-895F-5C14-E7A6-60F669090943}"/>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26131" y="6416040"/>
            <a:ext cx="2743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2990FD94-67AA-9E61-5E4B-22B79FFC1B9E}"/>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60822" y="6411277"/>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06788B-27CD-F966-75A5-1BD69A7AE343}"/>
              </a:ext>
            </a:extLst>
          </p:cNvPr>
          <p:cNvSpPr txBox="1"/>
          <p:nvPr userDrawn="1"/>
        </p:nvSpPr>
        <p:spPr>
          <a:xfrm>
            <a:off x="5144926" y="6395221"/>
            <a:ext cx="4377160" cy="276999"/>
          </a:xfrm>
          <a:prstGeom prst="rect">
            <a:avLst/>
          </a:prstGeom>
          <a:noFill/>
        </p:spPr>
        <p:txBody>
          <a:bodyPr wrap="none" rtlCol="0">
            <a:spAutoFit/>
          </a:bodyPr>
          <a:lstStyle/>
          <a:p>
            <a:pPr algn="ctr"/>
            <a:r>
              <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Michael Ball | UC Berkeley | https://c88c.org | © CC BY-NC</a:t>
            </a:r>
          </a:p>
        </p:txBody>
      </p:sp>
    </p:spTree>
    <p:extLst>
      <p:ext uri="{BB962C8B-B14F-4D97-AF65-F5344CB8AC3E}">
        <p14:creationId xmlns:p14="http://schemas.microsoft.com/office/powerpoint/2010/main" val="4071507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14400"/>
          </a:xfrm>
        </p:spPr>
        <p:txBody>
          <a:bodyPr>
            <a:normAutofit/>
          </a:bodyPr>
          <a:lstStyle>
            <a:lvl1pPr>
              <a:defRPr sz="3200" baseline="0"/>
            </a:lvl1pPr>
          </a:lstStyle>
          <a:p>
            <a:r>
              <a:rPr lang="en-US" dirty="0"/>
              <a:t>Click to edit Master title style</a:t>
            </a:r>
          </a:p>
        </p:txBody>
      </p:sp>
      <p:sp>
        <p:nvSpPr>
          <p:cNvPr id="3" name="Content Placeholder 2"/>
          <p:cNvSpPr>
            <a:spLocks noGrp="1"/>
          </p:cNvSpPr>
          <p:nvPr>
            <p:ph idx="1"/>
          </p:nvPr>
        </p:nvSpPr>
        <p:spPr/>
        <p:txBody>
          <a:bodyPr/>
          <a:lstStyle>
            <a:lvl1pPr>
              <a:defRPr sz="2200" b="0" i="0" baseline="0">
                <a:latin typeface="Open Sans" panose="020B0606030504020204" pitchFamily="34" charset="0"/>
                <a:ea typeface="Open Sans" panose="020B0606030504020204" pitchFamily="34" charset="0"/>
                <a:cs typeface="Open Sans" panose="020B0606030504020204" pitchFamily="34" charset="0"/>
              </a:defRPr>
            </a:lvl1pPr>
            <a:lvl2pPr>
              <a:defRPr sz="2200" b="0" i="0" baseline="0">
                <a:latin typeface="Open Sans" panose="020B0606030504020204" pitchFamily="34" charset="0"/>
                <a:ea typeface="Open Sans" panose="020B0606030504020204" pitchFamily="34" charset="0"/>
                <a:cs typeface="Open Sans" panose="020B0606030504020204" pitchFamily="34" charset="0"/>
              </a:defRPr>
            </a:lvl2pPr>
            <a:lvl3pPr>
              <a:defRPr sz="2000" b="0" i="0" baseline="0">
                <a:latin typeface="Open Sans" panose="020B0606030504020204" pitchFamily="34" charset="0"/>
                <a:ea typeface="Open Sans" panose="020B0606030504020204" pitchFamily="34" charset="0"/>
                <a:cs typeface="Open Sans" panose="020B0606030504020204" pitchFamily="34" charset="0"/>
              </a:defRPr>
            </a:lvl3pPr>
            <a:lvl4pPr>
              <a:defRPr sz="2000" b="0" i="0" baseline="0">
                <a:latin typeface="Open Sans" panose="020B0606030504020204" pitchFamily="34" charset="0"/>
                <a:ea typeface="Open Sans" panose="020B0606030504020204" pitchFamily="34" charset="0"/>
                <a:cs typeface="Open Sans" panose="020B0606030504020204" pitchFamily="34" charset="0"/>
              </a:defRPr>
            </a:lvl4pPr>
            <a:lvl5pPr>
              <a:defRPr sz="1800" b="0" i="0" baseline="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60F574F4-9EA5-E09D-AA0C-48EE3C3246AC}"/>
              </a:ext>
            </a:extLst>
          </p:cNvPr>
          <p:cNvSpPr>
            <a:spLocks noGrp="1"/>
          </p:cNvSpPr>
          <p:nvPr>
            <p:ph type="ftr" sz="quarter" idx="10"/>
          </p:nvPr>
        </p:nvSpPr>
        <p:spPr/>
        <p:txBody>
          <a:bodyPr/>
          <a:lstStyle/>
          <a:p>
            <a:r>
              <a:rPr lang="en-US">
                <a:latin typeface="FreightMicro Pro Light" panose="02000603030000020004" pitchFamily="2" charset="0"/>
              </a:rPr>
              <a:t>Michael Ball | UC Berkeley | https://c88c.org | © CC BY-NC-SA</a:t>
            </a:r>
            <a:endParaRPr lang="en-US" dirty="0">
              <a:latin typeface="FreightMicro Pro Light" panose="02000603030000020004" pitchFamily="2" charset="0"/>
            </a:endParaRPr>
          </a:p>
        </p:txBody>
      </p:sp>
    </p:spTree>
    <p:extLst>
      <p:ext uri="{BB962C8B-B14F-4D97-AF65-F5344CB8AC3E}">
        <p14:creationId xmlns:p14="http://schemas.microsoft.com/office/powerpoint/2010/main" val="2498836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IT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E1852-78FC-D3F3-C972-F219664A4F94}"/>
              </a:ext>
            </a:extLst>
          </p:cNvPr>
          <p:cNvSpPr>
            <a:spLocks noGrp="1"/>
          </p:cNvSpPr>
          <p:nvPr>
            <p:ph type="title" hasCustomPrompt="1"/>
          </p:nvPr>
        </p:nvSpPr>
        <p:spPr/>
        <p:txBody>
          <a:bodyPr/>
          <a:lstStyle/>
          <a:p>
            <a:r>
              <a:rPr lang="en-US" dirty="0"/>
              <a:t>CITN</a:t>
            </a:r>
          </a:p>
        </p:txBody>
      </p:sp>
      <p:sp>
        <p:nvSpPr>
          <p:cNvPr id="5" name="Text Placeholder 4">
            <a:extLst>
              <a:ext uri="{FF2B5EF4-FFF2-40B4-BE49-F238E27FC236}">
                <a16:creationId xmlns:a16="http://schemas.microsoft.com/office/drawing/2014/main" id="{997D5024-0F78-8518-088C-2091FD4977F0}"/>
              </a:ext>
            </a:extLst>
          </p:cNvPr>
          <p:cNvSpPr>
            <a:spLocks noGrp="1"/>
          </p:cNvSpPr>
          <p:nvPr>
            <p:ph type="body" sz="quarter" idx="11"/>
          </p:nvPr>
        </p:nvSpPr>
        <p:spPr>
          <a:xfrm>
            <a:off x="381000" y="1066800"/>
            <a:ext cx="7924800" cy="5257800"/>
          </a:xfrm>
        </p:spPr>
        <p:txBody>
          <a:bodyPr>
            <a:normAutofit/>
          </a:bodyPr>
          <a:lstStyle>
            <a:lvl1pPr marL="0" indent="0" algn="just">
              <a:buNone/>
              <a:defRPr sz="2000"/>
            </a:lvl1pPr>
            <a:lvl2pPr marL="192881" indent="0" algn="just">
              <a:buNone/>
              <a:defRPr/>
            </a:lvl2pPr>
            <a:lvl3pPr marL="385763" indent="0" algn="just">
              <a:buNone/>
              <a:defRPr/>
            </a:lvl3pPr>
            <a:lvl4pPr marL="578644" indent="0" algn="just">
              <a:buNone/>
              <a:defRPr/>
            </a:lvl4pPr>
            <a:lvl5pPr marL="771525" indent="0" algn="just">
              <a:buNone/>
              <a:defRPr/>
            </a:lvl5pPr>
          </a:lstStyle>
          <a:p>
            <a:pPr lvl="0"/>
            <a:r>
              <a:rPr lang="en-US" dirty="0"/>
              <a:t>Click to edit Master text styles</a:t>
            </a:r>
          </a:p>
          <a:p>
            <a:pPr lvl="0"/>
            <a:r>
              <a:rPr lang="en-US" dirty="0"/>
              <a:t>Second level</a:t>
            </a:r>
          </a:p>
        </p:txBody>
      </p:sp>
      <p:sp>
        <p:nvSpPr>
          <p:cNvPr id="7" name="Picture Placeholder 6">
            <a:extLst>
              <a:ext uri="{FF2B5EF4-FFF2-40B4-BE49-F238E27FC236}">
                <a16:creationId xmlns:a16="http://schemas.microsoft.com/office/drawing/2014/main" id="{908115F0-EE99-B62A-B436-CE068D384E25}"/>
              </a:ext>
            </a:extLst>
          </p:cNvPr>
          <p:cNvSpPr>
            <a:spLocks noGrp="1"/>
          </p:cNvSpPr>
          <p:nvPr>
            <p:ph type="pic" sz="quarter" idx="12"/>
          </p:nvPr>
        </p:nvSpPr>
        <p:spPr>
          <a:xfrm>
            <a:off x="8458200" y="152400"/>
            <a:ext cx="3276600" cy="2286000"/>
          </a:xfrm>
        </p:spPr>
        <p:txBody>
          <a:bodyPr/>
          <a:lstStyle/>
          <a:p>
            <a:endParaRPr lang="en-US" dirty="0"/>
          </a:p>
        </p:txBody>
      </p:sp>
      <p:sp>
        <p:nvSpPr>
          <p:cNvPr id="6" name="Footer Placeholder 5">
            <a:extLst>
              <a:ext uri="{FF2B5EF4-FFF2-40B4-BE49-F238E27FC236}">
                <a16:creationId xmlns:a16="http://schemas.microsoft.com/office/drawing/2014/main" id="{F3DAD039-3F0B-EE63-8523-7285720D1B2D}"/>
              </a:ext>
            </a:extLst>
          </p:cNvPr>
          <p:cNvSpPr>
            <a:spLocks noGrp="1"/>
          </p:cNvSpPr>
          <p:nvPr>
            <p:ph type="ftr" sz="quarter" idx="13"/>
          </p:nvPr>
        </p:nvSpPr>
        <p:spPr/>
        <p:txBody>
          <a:bodyPr/>
          <a:lstStyle/>
          <a:p>
            <a:r>
              <a:rPr lang="en-US">
                <a:latin typeface="FreightMicro Pro Light" panose="02000603030000020004" pitchFamily="2" charset="0"/>
              </a:rPr>
              <a:t>Michael Ball | UC Berkeley | https://c88c.org | © CC BY-NC-SA</a:t>
            </a:r>
            <a:endParaRPr lang="en-US" dirty="0">
              <a:latin typeface="FreightMicro Pro Light" panose="02000603030000020004" pitchFamily="2" charset="0"/>
            </a:endParaRPr>
          </a:p>
        </p:txBody>
      </p:sp>
    </p:spTree>
    <p:extLst>
      <p:ext uri="{BB962C8B-B14F-4D97-AF65-F5344CB8AC3E}">
        <p14:creationId xmlns:p14="http://schemas.microsoft.com/office/powerpoint/2010/main" val="3560461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9E935-D3CA-F2F6-7481-6CC2EA5CE39E}"/>
              </a:ext>
            </a:extLst>
          </p:cNvPr>
          <p:cNvSpPr>
            <a:spLocks noGrp="1"/>
          </p:cNvSpPr>
          <p:nvPr>
            <p:ph type="title"/>
          </p:nvPr>
        </p:nvSpPr>
        <p:spPr/>
        <p:txBody>
          <a:bodyPr/>
          <a:lstStyle/>
          <a:p>
            <a:r>
              <a:rPr lang="en-US"/>
              <a:t>Click to edit Master title style</a:t>
            </a:r>
          </a:p>
        </p:txBody>
      </p:sp>
      <p:sp>
        <p:nvSpPr>
          <p:cNvPr id="4" name="Content Placeholder 2">
            <a:extLst>
              <a:ext uri="{FF2B5EF4-FFF2-40B4-BE49-F238E27FC236}">
                <a16:creationId xmlns:a16="http://schemas.microsoft.com/office/drawing/2014/main" id="{3B82928C-C2C6-56F3-58DC-18D2AB8BF666}"/>
              </a:ext>
            </a:extLst>
          </p:cNvPr>
          <p:cNvSpPr>
            <a:spLocks noGrp="1"/>
          </p:cNvSpPr>
          <p:nvPr>
            <p:ph idx="1"/>
          </p:nvPr>
        </p:nvSpPr>
        <p:spPr>
          <a:xfrm>
            <a:off x="533400" y="1066800"/>
            <a:ext cx="8763000" cy="2514600"/>
          </a:xfrm>
        </p:spPr>
        <p:txBody>
          <a:bodyPr/>
          <a:lstStyle>
            <a:lvl1pPr>
              <a:defRPr sz="2200" b="0" i="0" baseline="0">
                <a:latin typeface="Open Sans" panose="020B0606030504020204" pitchFamily="34" charset="0"/>
                <a:ea typeface="Open Sans" panose="020B0606030504020204" pitchFamily="34" charset="0"/>
                <a:cs typeface="Open Sans" panose="020B0606030504020204" pitchFamily="34" charset="0"/>
              </a:defRPr>
            </a:lvl1pPr>
            <a:lvl2pPr>
              <a:defRPr sz="2200" b="0" i="0" baseline="0">
                <a:latin typeface="Open Sans" panose="020B0606030504020204" pitchFamily="34" charset="0"/>
                <a:ea typeface="Open Sans" panose="020B0606030504020204" pitchFamily="34" charset="0"/>
                <a:cs typeface="Open Sans" panose="020B0606030504020204" pitchFamily="34" charset="0"/>
              </a:defRPr>
            </a:lvl2pPr>
            <a:lvl3pPr>
              <a:defRPr sz="2000" b="0" i="0" baseline="0">
                <a:latin typeface="Open Sans" panose="020B0606030504020204" pitchFamily="34" charset="0"/>
                <a:ea typeface="Open Sans" panose="020B0606030504020204" pitchFamily="34" charset="0"/>
                <a:cs typeface="Open Sans" panose="020B0606030504020204" pitchFamily="34" charset="0"/>
              </a:defRPr>
            </a:lvl3pPr>
            <a:lvl4pPr>
              <a:defRPr sz="2000" b="0" i="0" baseline="0">
                <a:latin typeface="Open Sans" panose="020B0606030504020204" pitchFamily="34" charset="0"/>
                <a:ea typeface="Open Sans" panose="020B0606030504020204" pitchFamily="34" charset="0"/>
                <a:cs typeface="Open Sans" panose="020B0606030504020204" pitchFamily="34" charset="0"/>
              </a:defRPr>
            </a:lvl4pPr>
            <a:lvl5pPr>
              <a:defRPr sz="1800" b="0" i="0" baseline="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a:extLst>
              <a:ext uri="{FF2B5EF4-FFF2-40B4-BE49-F238E27FC236}">
                <a16:creationId xmlns:a16="http://schemas.microsoft.com/office/drawing/2014/main" id="{A0B3683A-E9D6-DD15-0B31-95D169D29D33}"/>
              </a:ext>
            </a:extLst>
          </p:cNvPr>
          <p:cNvSpPr>
            <a:spLocks noGrp="1"/>
          </p:cNvSpPr>
          <p:nvPr>
            <p:ph type="body" sz="quarter" idx="11" hasCustomPrompt="1"/>
          </p:nvPr>
        </p:nvSpPr>
        <p:spPr>
          <a:xfrm>
            <a:off x="533400" y="3733800"/>
            <a:ext cx="8763000" cy="2514600"/>
          </a:xfrm>
        </p:spPr>
        <p:txBody>
          <a:bodyPr/>
          <a:lstStyle>
            <a:lvl1pPr marL="0" indent="0">
              <a:buNone/>
              <a:defRPr/>
            </a:lvl1pPr>
          </a:lstStyle>
          <a:p>
            <a:r>
              <a:rPr lang="en-US" b="0" i="0" dirty="0">
                <a:latin typeface="Source Code Pro" panose="020B0509030403020204" pitchFamily="49" charset="0"/>
                <a:ea typeface="Source Code Pro" panose="020B0509030403020204" pitchFamily="49" charset="0"/>
              </a:rPr>
              <a:t>Python Code:</a:t>
            </a:r>
          </a:p>
          <a:p>
            <a:r>
              <a:rPr lang="en-US" b="0" i="0" dirty="0">
                <a:latin typeface="Source Code Pro" panose="020B0509030403020204" pitchFamily="49" charset="0"/>
                <a:ea typeface="Source Code Pro" panose="020B0509030403020204" pitchFamily="49" charset="0"/>
              </a:rPr>
              <a:t>&gt;&gt;&gt; </a:t>
            </a:r>
          </a:p>
          <a:p>
            <a:r>
              <a:rPr lang="en-US" b="0" i="0" dirty="0">
                <a:latin typeface="Source Code Pro" panose="020B0509030403020204" pitchFamily="49" charset="0"/>
                <a:ea typeface="Source Code Pro" panose="020B0509030403020204" pitchFamily="49" charset="0"/>
              </a:rPr>
              <a:t>Terminal Commands:</a:t>
            </a:r>
            <a:br>
              <a:rPr lang="en-US" b="0" i="0" dirty="0">
                <a:latin typeface="Source Code Pro" panose="020B0509030403020204" pitchFamily="49" charset="0"/>
                <a:ea typeface="Source Code Pro" panose="020B0509030403020204" pitchFamily="49" charset="0"/>
              </a:rPr>
            </a:br>
            <a:r>
              <a:rPr lang="en-US" b="0" i="0" dirty="0">
                <a:latin typeface="Source Code Pro" panose="020B0509030403020204" pitchFamily="49" charset="0"/>
                <a:ea typeface="Source Code Pro" panose="020B0509030403020204" pitchFamily="49" charset="0"/>
              </a:rPr>
              <a:t>$ …</a:t>
            </a:r>
          </a:p>
          <a:p>
            <a:pPr lvl="0"/>
            <a:endParaRPr lang="en-US" dirty="0"/>
          </a:p>
        </p:txBody>
      </p:sp>
      <p:sp>
        <p:nvSpPr>
          <p:cNvPr id="6" name="Footer Placeholder 5">
            <a:extLst>
              <a:ext uri="{FF2B5EF4-FFF2-40B4-BE49-F238E27FC236}">
                <a16:creationId xmlns:a16="http://schemas.microsoft.com/office/drawing/2014/main" id="{13D56C03-6D79-D18C-760B-B6B4E561C84D}"/>
              </a:ext>
            </a:extLst>
          </p:cNvPr>
          <p:cNvSpPr>
            <a:spLocks noGrp="1"/>
          </p:cNvSpPr>
          <p:nvPr>
            <p:ph type="ftr" sz="quarter" idx="12"/>
          </p:nvPr>
        </p:nvSpPr>
        <p:spPr/>
        <p:txBody>
          <a:bodyPr/>
          <a:lstStyle/>
          <a:p>
            <a:r>
              <a:rPr lang="en-US">
                <a:latin typeface="FreightMicro Pro Light" panose="02000603030000020004" pitchFamily="2" charset="0"/>
              </a:rPr>
              <a:t>Michael Ball | UC Berkeley | https://c88c.org | © CC BY-NC-SA</a:t>
            </a:r>
            <a:endParaRPr lang="en-US" dirty="0">
              <a:latin typeface="FreightMicro Pro Light" panose="02000603030000020004" pitchFamily="2" charset="0"/>
            </a:endParaRPr>
          </a:p>
        </p:txBody>
      </p:sp>
    </p:spTree>
    <p:extLst>
      <p:ext uri="{BB962C8B-B14F-4D97-AF65-F5344CB8AC3E}">
        <p14:creationId xmlns:p14="http://schemas.microsoft.com/office/powerpoint/2010/main" val="1610841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baseline="0"/>
            </a:lvl1pPr>
          </a:lstStyle>
          <a:p>
            <a:r>
              <a:rPr lang="en-US" dirty="0"/>
              <a:t>Click to edit Master title style</a:t>
            </a:r>
          </a:p>
        </p:txBody>
      </p:sp>
      <p:sp>
        <p:nvSpPr>
          <p:cNvPr id="3" name="Content Placeholder 2"/>
          <p:cNvSpPr>
            <a:spLocks noGrp="1"/>
          </p:cNvSpPr>
          <p:nvPr>
            <p:ph sz="half" idx="1"/>
          </p:nvPr>
        </p:nvSpPr>
        <p:spPr>
          <a:xfrm>
            <a:off x="533400" y="1066800"/>
            <a:ext cx="5334000" cy="5257800"/>
          </a:xfrm>
        </p:spPr>
        <p:txBody>
          <a:bodyPr/>
          <a:lstStyle>
            <a:lvl1pPr>
              <a:defRPr sz="2200"/>
            </a:lvl1pPr>
            <a:lvl2pPr>
              <a:defRPr sz="2200"/>
            </a:lvl2pPr>
            <a:lvl3pPr>
              <a:defRPr sz="2200"/>
            </a:lvl3pPr>
            <a:lvl4pPr>
              <a:defRPr sz="2000"/>
            </a:lvl4pPr>
            <a:lvl5pPr>
              <a:defRPr sz="1800"/>
            </a:lvl5pPr>
            <a:lvl6pPr>
              <a:defRPr sz="760"/>
            </a:lvl6pPr>
            <a:lvl7pPr>
              <a:defRPr sz="760"/>
            </a:lvl7pPr>
            <a:lvl8pPr>
              <a:defRPr sz="760"/>
            </a:lvl8pPr>
            <a:lvl9pPr>
              <a:defRPr sz="76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24600" y="1066800"/>
            <a:ext cx="5334000" cy="5257800"/>
          </a:xfrm>
        </p:spPr>
        <p:txBody>
          <a:bodyPr/>
          <a:lstStyle>
            <a:lvl1pPr>
              <a:defRPr sz="2200"/>
            </a:lvl1pPr>
            <a:lvl2pPr>
              <a:defRPr sz="2200"/>
            </a:lvl2pPr>
            <a:lvl3pPr>
              <a:defRPr sz="2000"/>
            </a:lvl3pPr>
            <a:lvl4pPr>
              <a:defRPr sz="2000"/>
            </a:lvl4pPr>
            <a:lvl5pPr>
              <a:defRPr sz="1800"/>
            </a:lvl5pPr>
            <a:lvl6pPr>
              <a:defRPr sz="760"/>
            </a:lvl6pPr>
            <a:lvl7pPr>
              <a:defRPr sz="760"/>
            </a:lvl7pPr>
            <a:lvl8pPr>
              <a:defRPr sz="760"/>
            </a:lvl8pPr>
            <a:lvl9pPr>
              <a:defRPr sz="76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62A21C7C-9A16-3A4F-22C4-4A125632B1AE}"/>
              </a:ext>
            </a:extLst>
          </p:cNvPr>
          <p:cNvSpPr>
            <a:spLocks noGrp="1"/>
          </p:cNvSpPr>
          <p:nvPr>
            <p:ph type="ftr" sz="quarter" idx="10"/>
          </p:nvPr>
        </p:nvSpPr>
        <p:spPr/>
        <p:txBody>
          <a:bodyPr/>
          <a:lstStyle/>
          <a:p>
            <a:r>
              <a:rPr lang="en-US">
                <a:latin typeface="FreightMicro Pro Light" panose="02000603030000020004" pitchFamily="2" charset="0"/>
              </a:rPr>
              <a:t>Michael Ball | UC Berkeley | https://c88c.org | © CC BY-NC-SA</a:t>
            </a:r>
            <a:endParaRPr lang="en-US" dirty="0">
              <a:latin typeface="FreightMicro Pro Light" panose="02000603030000020004" pitchFamily="2" charset="0"/>
            </a:endParaRPr>
          </a:p>
        </p:txBody>
      </p:sp>
    </p:spTree>
    <p:extLst>
      <p:ext uri="{BB962C8B-B14F-4D97-AF65-F5344CB8AC3E}">
        <p14:creationId xmlns:p14="http://schemas.microsoft.com/office/powerpoint/2010/main" val="1335418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3400" y="1143000"/>
            <a:ext cx="5463117" cy="639762"/>
          </a:xfrm>
        </p:spPr>
        <p:txBody>
          <a:bodyPr anchor="b"/>
          <a:lstStyle>
            <a:lvl1pPr marL="0" indent="0">
              <a:buNone/>
              <a:defRPr sz="1013" b="0"/>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lstStyle>
          <a:p>
            <a:pPr lvl="0"/>
            <a:r>
              <a:rPr lang="en-US" dirty="0"/>
              <a:t>Click to edit Master text styles</a:t>
            </a:r>
          </a:p>
        </p:txBody>
      </p:sp>
      <p:sp>
        <p:nvSpPr>
          <p:cNvPr id="4" name="Content Placeholder 3"/>
          <p:cNvSpPr>
            <a:spLocks noGrp="1"/>
          </p:cNvSpPr>
          <p:nvPr>
            <p:ph sz="half" idx="2"/>
          </p:nvPr>
        </p:nvSpPr>
        <p:spPr>
          <a:xfrm>
            <a:off x="531284" y="1782762"/>
            <a:ext cx="5463117" cy="4465638"/>
          </a:xfrm>
        </p:spPr>
        <p:txBody>
          <a:bodyPr/>
          <a:lstStyle>
            <a:lvl1pPr>
              <a:defRPr sz="1013"/>
            </a:lvl1pPr>
            <a:lvl2pPr>
              <a:defRPr sz="760"/>
            </a:lvl2pPr>
            <a:lvl3pPr>
              <a:defRPr sz="760"/>
            </a:lvl3pPr>
            <a:lvl4pPr>
              <a:defRPr sz="591"/>
            </a:lvl4pPr>
            <a:lvl5pPr>
              <a:defRPr sz="591"/>
            </a:lvl5pPr>
            <a:lvl6pPr>
              <a:defRPr sz="675"/>
            </a:lvl6pPr>
            <a:lvl7pPr>
              <a:defRPr sz="675"/>
            </a:lvl7pPr>
            <a:lvl8pPr>
              <a:defRPr sz="675"/>
            </a:lvl8pPr>
            <a:lvl9pPr>
              <a:defRPr sz="67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143000"/>
            <a:ext cx="5463117" cy="639762"/>
          </a:xfrm>
        </p:spPr>
        <p:txBody>
          <a:bodyPr anchor="b"/>
          <a:lstStyle>
            <a:lvl1pPr marL="0" indent="0">
              <a:buNone/>
              <a:defRPr sz="1013" b="0"/>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lstStyle>
          <a:p>
            <a:pPr lvl="0"/>
            <a:r>
              <a:rPr lang="en-US" dirty="0"/>
              <a:t>Click to edit Master text styles</a:t>
            </a:r>
          </a:p>
        </p:txBody>
      </p:sp>
      <p:sp>
        <p:nvSpPr>
          <p:cNvPr id="6" name="Content Placeholder 5"/>
          <p:cNvSpPr>
            <a:spLocks noGrp="1"/>
          </p:cNvSpPr>
          <p:nvPr>
            <p:ph sz="quarter" idx="4"/>
          </p:nvPr>
        </p:nvSpPr>
        <p:spPr>
          <a:xfrm>
            <a:off x="6193368" y="1782762"/>
            <a:ext cx="5463117" cy="4465638"/>
          </a:xfrm>
        </p:spPr>
        <p:txBody>
          <a:bodyPr/>
          <a:lstStyle>
            <a:lvl1pPr>
              <a:defRPr sz="1013"/>
            </a:lvl1pPr>
            <a:lvl2pPr>
              <a:defRPr sz="760"/>
            </a:lvl2pPr>
            <a:lvl3pPr>
              <a:defRPr sz="760"/>
            </a:lvl3pPr>
            <a:lvl4pPr>
              <a:defRPr sz="591"/>
            </a:lvl4pPr>
            <a:lvl5pPr>
              <a:defRPr sz="591"/>
            </a:lvl5pPr>
            <a:lvl6pPr>
              <a:defRPr sz="675"/>
            </a:lvl6pPr>
            <a:lvl7pPr>
              <a:defRPr sz="675"/>
            </a:lvl7pPr>
            <a:lvl8pPr>
              <a:defRPr sz="675"/>
            </a:lvl8pPr>
            <a:lvl9pPr>
              <a:defRPr sz="67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a:extLst>
              <a:ext uri="{FF2B5EF4-FFF2-40B4-BE49-F238E27FC236}">
                <a16:creationId xmlns:a16="http://schemas.microsoft.com/office/drawing/2014/main" id="{11473C0D-F6C2-9B49-8D89-9F3EF0BD469A}"/>
              </a:ext>
            </a:extLst>
          </p:cNvPr>
          <p:cNvSpPr>
            <a:spLocks noGrp="1"/>
          </p:cNvSpPr>
          <p:nvPr>
            <p:ph type="title"/>
          </p:nvPr>
        </p:nvSpPr>
        <p:spPr>
          <a:xfrm>
            <a:off x="0" y="0"/>
            <a:ext cx="12192000" cy="914400"/>
          </a:xfrm>
        </p:spPr>
        <p:txBody>
          <a:bodyPr/>
          <a:lstStyle>
            <a:lvl1pPr>
              <a:defRPr sz="2800" baseline="0"/>
            </a:lvl1pPr>
          </a:lstStyle>
          <a:p>
            <a:r>
              <a:rPr lang="en-US" dirty="0"/>
              <a:t>Click to edit Master title style</a:t>
            </a:r>
          </a:p>
        </p:txBody>
      </p:sp>
      <p:sp>
        <p:nvSpPr>
          <p:cNvPr id="7" name="Footer Placeholder 6">
            <a:extLst>
              <a:ext uri="{FF2B5EF4-FFF2-40B4-BE49-F238E27FC236}">
                <a16:creationId xmlns:a16="http://schemas.microsoft.com/office/drawing/2014/main" id="{0C6EE0E2-0155-74C7-B124-ACD06804185E}"/>
              </a:ext>
            </a:extLst>
          </p:cNvPr>
          <p:cNvSpPr>
            <a:spLocks noGrp="1"/>
          </p:cNvSpPr>
          <p:nvPr>
            <p:ph type="ftr" sz="quarter" idx="10"/>
          </p:nvPr>
        </p:nvSpPr>
        <p:spPr/>
        <p:txBody>
          <a:bodyPr/>
          <a:lstStyle/>
          <a:p>
            <a:r>
              <a:rPr lang="en-US">
                <a:latin typeface="FreightMicro Pro Light" panose="02000603030000020004" pitchFamily="2" charset="0"/>
              </a:rPr>
              <a:t>Michael Ball | UC Berkeley | https://c88c.org | © CC BY-NC-SA</a:t>
            </a:r>
            <a:endParaRPr lang="en-US" dirty="0">
              <a:latin typeface="FreightMicro Pro Light" panose="02000603030000020004" pitchFamily="2" charset="0"/>
            </a:endParaRPr>
          </a:p>
        </p:txBody>
      </p:sp>
    </p:spTree>
    <p:extLst>
      <p:ext uri="{BB962C8B-B14F-4D97-AF65-F5344CB8AC3E}">
        <p14:creationId xmlns:p14="http://schemas.microsoft.com/office/powerpoint/2010/main" val="297109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baseline="0"/>
            </a:lvl1pPr>
          </a:lstStyle>
          <a:p>
            <a:r>
              <a:rPr lang="en-US" dirty="0"/>
              <a:t>Click to edit Master title style</a:t>
            </a:r>
          </a:p>
        </p:txBody>
      </p:sp>
      <p:sp>
        <p:nvSpPr>
          <p:cNvPr id="4" name="Footer Placeholder 3">
            <a:extLst>
              <a:ext uri="{FF2B5EF4-FFF2-40B4-BE49-F238E27FC236}">
                <a16:creationId xmlns:a16="http://schemas.microsoft.com/office/drawing/2014/main" id="{686DCF39-8489-B440-287B-604AF733C85B}"/>
              </a:ext>
            </a:extLst>
          </p:cNvPr>
          <p:cNvSpPr>
            <a:spLocks noGrp="1"/>
          </p:cNvSpPr>
          <p:nvPr>
            <p:ph type="ftr" sz="quarter" idx="10"/>
          </p:nvPr>
        </p:nvSpPr>
        <p:spPr/>
        <p:txBody>
          <a:bodyPr/>
          <a:lstStyle/>
          <a:p>
            <a:r>
              <a:rPr lang="en-US">
                <a:latin typeface="FreightMicro Pro Light" panose="02000603030000020004" pitchFamily="2" charset="0"/>
              </a:rPr>
              <a:t>Michael Ball | UC Berkeley | https://c88c.org | © CC BY-NC-SA</a:t>
            </a:r>
            <a:endParaRPr lang="en-US" dirty="0">
              <a:latin typeface="FreightMicro Pro Light" panose="02000603030000020004" pitchFamily="2" charset="0"/>
            </a:endParaRPr>
          </a:p>
        </p:txBody>
      </p:sp>
    </p:spTree>
    <p:extLst>
      <p:ext uri="{BB962C8B-B14F-4D97-AF65-F5344CB8AC3E}">
        <p14:creationId xmlns:p14="http://schemas.microsoft.com/office/powerpoint/2010/main" val="3597408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43C895-3A78-DB8C-39DD-188070E30E5A}"/>
              </a:ext>
            </a:extLst>
          </p:cNvPr>
          <p:cNvSpPr txBox="1"/>
          <p:nvPr userDrawn="1"/>
        </p:nvSpPr>
        <p:spPr>
          <a:xfrm>
            <a:off x="3907420" y="6408598"/>
            <a:ext cx="4377160" cy="276999"/>
          </a:xfrm>
          <a:prstGeom prst="rect">
            <a:avLst/>
          </a:prstGeom>
          <a:noFill/>
        </p:spPr>
        <p:txBody>
          <a:bodyPr wrap="none" rtlCol="0">
            <a:spAutoFit/>
          </a:bodyPr>
          <a:lstStyle/>
          <a:p>
            <a:pPr algn="ctr"/>
            <a:r>
              <a:rPr lang="en-US" sz="1200" dirty="0">
                <a:solidFill>
                  <a:schemeClr val="accent3"/>
                </a:solidFill>
                <a:latin typeface="Open Sans" panose="020B0606030504020204" pitchFamily="34" charset="0"/>
                <a:ea typeface="Open Sans" panose="020B0606030504020204" pitchFamily="34" charset="0"/>
                <a:cs typeface="Open Sans" panose="020B0606030504020204" pitchFamily="34" charset="0"/>
              </a:rPr>
              <a:t>Michael Ball | UC Berkeley | https://c88c.org | © CC BY-NC</a:t>
            </a:r>
          </a:p>
        </p:txBody>
      </p:sp>
    </p:spTree>
    <p:extLst>
      <p:ext uri="{BB962C8B-B14F-4D97-AF65-F5344CB8AC3E}">
        <p14:creationId xmlns:p14="http://schemas.microsoft.com/office/powerpoint/2010/main" val="1899184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10600" y="228600"/>
            <a:ext cx="2565400" cy="60960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914400" y="228600"/>
            <a:ext cx="7493000" cy="609600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a:extLst>
              <a:ext uri="{FF2B5EF4-FFF2-40B4-BE49-F238E27FC236}">
                <a16:creationId xmlns:a16="http://schemas.microsoft.com/office/drawing/2014/main" id="{A61EBFCD-8C39-2FFD-D254-461F6155FA51}"/>
              </a:ext>
            </a:extLst>
          </p:cNvPr>
          <p:cNvSpPr txBox="1"/>
          <p:nvPr userDrawn="1"/>
        </p:nvSpPr>
        <p:spPr>
          <a:xfrm rot="5400000">
            <a:off x="-2013898" y="3138100"/>
            <a:ext cx="4609595" cy="276999"/>
          </a:xfrm>
          <a:prstGeom prst="rect">
            <a:avLst/>
          </a:prstGeom>
          <a:noFill/>
        </p:spPr>
        <p:txBody>
          <a:bodyPr wrap="none" rtlCol="0">
            <a:spAutoFit/>
          </a:bodyPr>
          <a:lstStyle/>
          <a:p>
            <a:pPr algn="ctr"/>
            <a:r>
              <a:rPr lang="en-US" sz="1200" dirty="0">
                <a:solidFill>
                  <a:schemeClr val="accent3"/>
                </a:solidFill>
                <a:latin typeface="Open Sans" panose="020B0606030504020204" pitchFamily="34" charset="0"/>
                <a:ea typeface="Open Sans" panose="020B0606030504020204" pitchFamily="34" charset="0"/>
                <a:cs typeface="Open Sans" panose="020B0606030504020204" pitchFamily="34" charset="0"/>
              </a:rPr>
              <a:t>Michael Ball | UC Berkeley | https://c88c.org | © CC BY-NC-SA</a:t>
            </a:r>
          </a:p>
        </p:txBody>
      </p:sp>
    </p:spTree>
    <p:extLst>
      <p:ext uri="{BB962C8B-B14F-4D97-AF65-F5344CB8AC3E}">
        <p14:creationId xmlns:p14="http://schemas.microsoft.com/office/powerpoint/2010/main" val="298010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9" name="Rectangle 5"/>
          <p:cNvSpPr>
            <a:spLocks noGrp="1" noChangeArrowheads="1"/>
          </p:cNvSpPr>
          <p:nvPr>
            <p:ph type="title"/>
          </p:nvPr>
        </p:nvSpPr>
        <p:spPr bwMode="auto">
          <a:xfrm>
            <a:off x="0" y="0"/>
            <a:ext cx="12192000" cy="914400"/>
          </a:xfrm>
          <a:prstGeom prst="rect">
            <a:avLst/>
          </a:prstGeom>
          <a:solidFill>
            <a:schemeClr val="tx2"/>
          </a:solidFill>
          <a:ln w="25400">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548640" tIns="46038" rIns="914400" bIns="46038" numCol="1" anchor="ctr" anchorCtr="0" compatLnSpc="1">
            <a:prstTxWarp prst="textNoShape">
              <a:avLst/>
            </a:prstTxWarp>
            <a:normAutofit/>
          </a:bodyPr>
          <a:lstStyle/>
          <a:p>
            <a:pPr lvl="0"/>
            <a:r>
              <a:rPr lang="en-US" dirty="0"/>
              <a:t>Slide Title</a:t>
            </a:r>
          </a:p>
        </p:txBody>
      </p:sp>
      <p:sp>
        <p:nvSpPr>
          <p:cNvPr id="1030" name="Rectangle 6"/>
          <p:cNvSpPr>
            <a:spLocks noGrp="1" noChangeArrowheads="1"/>
          </p:cNvSpPr>
          <p:nvPr>
            <p:ph type="body" idx="1"/>
          </p:nvPr>
        </p:nvSpPr>
        <p:spPr bwMode="auto">
          <a:xfrm>
            <a:off x="533400" y="1066800"/>
            <a:ext cx="8763000" cy="5257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2075" tIns="46038" rIns="92075" bIns="46038"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1DAE50B5-DD0F-D4BD-B315-A76A49108F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accent3"/>
                </a:solidFill>
              </a:defRPr>
            </a:lvl1pPr>
          </a:lstStyle>
          <a:p>
            <a:r>
              <a:rPr lang="en-US" dirty="0">
                <a:latin typeface="FreightMicro Pro Light" panose="02000603030000020004" pitchFamily="2" charset="0"/>
              </a:rPr>
              <a:t>Michael Ball | UC Berkeley | https://c88c.org | © CC BY-NC-SA</a:t>
            </a:r>
          </a:p>
        </p:txBody>
      </p:sp>
    </p:spTree>
    <p:extLst>
      <p:ext uri="{BB962C8B-B14F-4D97-AF65-F5344CB8AC3E}">
        <p14:creationId xmlns:p14="http://schemas.microsoft.com/office/powerpoint/2010/main" val="252711892"/>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 id="2147484020" r:id="rId8"/>
    <p:sldLayoutId id="2147484021" r:id="rId9"/>
    <p:sldLayoutId id="2147484022" r:id="rId10"/>
    <p:sldLayoutId id="2147484023" r:id="rId11"/>
    <p:sldLayoutId id="2147484024" r:id="rId12"/>
    <p:sldLayoutId id="2147484025" r:id="rId13"/>
    <p:sldLayoutId id="2147484026" r:id="rId14"/>
    <p:sldLayoutId id="2147484027" r:id="rId15"/>
  </p:sldLayoutIdLst>
  <p:hf sldNum="0" hdr="0"/>
  <p:txStyles>
    <p:titleStyle>
      <a:lvl1pPr algn="l" rtl="0" eaLnBrk="1" fontAlgn="base" hangingPunct="1">
        <a:lnSpc>
          <a:spcPct val="90000"/>
        </a:lnSpc>
        <a:spcBef>
          <a:spcPct val="0"/>
        </a:spcBef>
        <a:spcAft>
          <a:spcPct val="0"/>
        </a:spcAft>
        <a:defRPr sz="3200" b="0" i="0" baseline="0">
          <a:solidFill>
            <a:schemeClr val="bg1"/>
          </a:solidFill>
          <a:latin typeface="FreightMicro Pro Book" panose="02000603020000020004" pitchFamily="2" charset="0"/>
          <a:ea typeface="ＭＳ Ｐゴシック" charset="-128"/>
          <a:cs typeface="FreightMicro Pro Book" panose="02000603020000020004" pitchFamily="2" charset="0"/>
        </a:defRPr>
      </a:lvl1pPr>
      <a:lvl2pPr algn="l" rtl="0" eaLnBrk="1" fontAlgn="base" hangingPunct="1">
        <a:lnSpc>
          <a:spcPct val="90000"/>
        </a:lnSpc>
        <a:spcBef>
          <a:spcPct val="0"/>
        </a:spcBef>
        <a:spcAft>
          <a:spcPct val="0"/>
        </a:spcAft>
        <a:defRPr sz="1350" b="1">
          <a:solidFill>
            <a:srgbClr val="0332B7"/>
          </a:solidFill>
          <a:latin typeface="Arial" charset="0"/>
          <a:ea typeface="ＭＳ Ｐゴシック" charset="-128"/>
          <a:cs typeface="ＭＳ Ｐゴシック" charset="-128"/>
        </a:defRPr>
      </a:lvl2pPr>
      <a:lvl3pPr algn="l" rtl="0" eaLnBrk="1" fontAlgn="base" hangingPunct="1">
        <a:lnSpc>
          <a:spcPct val="90000"/>
        </a:lnSpc>
        <a:spcBef>
          <a:spcPct val="0"/>
        </a:spcBef>
        <a:spcAft>
          <a:spcPct val="0"/>
        </a:spcAft>
        <a:defRPr sz="1350" b="1">
          <a:solidFill>
            <a:srgbClr val="0332B7"/>
          </a:solidFill>
          <a:latin typeface="Arial" charset="0"/>
          <a:ea typeface="ＭＳ Ｐゴシック" charset="-128"/>
          <a:cs typeface="ＭＳ Ｐゴシック" charset="-128"/>
        </a:defRPr>
      </a:lvl3pPr>
      <a:lvl4pPr algn="l" rtl="0" eaLnBrk="1" fontAlgn="base" hangingPunct="1">
        <a:lnSpc>
          <a:spcPct val="90000"/>
        </a:lnSpc>
        <a:spcBef>
          <a:spcPct val="0"/>
        </a:spcBef>
        <a:spcAft>
          <a:spcPct val="0"/>
        </a:spcAft>
        <a:defRPr sz="1350" b="1">
          <a:solidFill>
            <a:srgbClr val="0332B7"/>
          </a:solidFill>
          <a:latin typeface="Arial" charset="0"/>
          <a:ea typeface="ＭＳ Ｐゴシック" charset="-128"/>
          <a:cs typeface="ＭＳ Ｐゴシック" charset="-128"/>
        </a:defRPr>
      </a:lvl4pPr>
      <a:lvl5pPr algn="l" rtl="0" eaLnBrk="1" fontAlgn="base" hangingPunct="1">
        <a:lnSpc>
          <a:spcPct val="90000"/>
        </a:lnSpc>
        <a:spcBef>
          <a:spcPct val="0"/>
        </a:spcBef>
        <a:spcAft>
          <a:spcPct val="0"/>
        </a:spcAft>
        <a:defRPr sz="1350" b="1">
          <a:solidFill>
            <a:srgbClr val="0332B7"/>
          </a:solidFill>
          <a:latin typeface="Arial" charset="0"/>
          <a:ea typeface="ＭＳ Ｐゴシック" charset="-128"/>
          <a:cs typeface="ＭＳ Ｐゴシック" charset="-128"/>
        </a:defRPr>
      </a:lvl5pPr>
      <a:lvl6pPr marL="192881" algn="l" rtl="0" eaLnBrk="1" fontAlgn="base" hangingPunct="1">
        <a:lnSpc>
          <a:spcPct val="90000"/>
        </a:lnSpc>
        <a:spcBef>
          <a:spcPct val="0"/>
        </a:spcBef>
        <a:spcAft>
          <a:spcPct val="0"/>
        </a:spcAft>
        <a:defRPr sz="1350" b="1">
          <a:solidFill>
            <a:srgbClr val="0332B7"/>
          </a:solidFill>
          <a:latin typeface="Arial" charset="0"/>
        </a:defRPr>
      </a:lvl6pPr>
      <a:lvl7pPr marL="385763" algn="l" rtl="0" eaLnBrk="1" fontAlgn="base" hangingPunct="1">
        <a:lnSpc>
          <a:spcPct val="90000"/>
        </a:lnSpc>
        <a:spcBef>
          <a:spcPct val="0"/>
        </a:spcBef>
        <a:spcAft>
          <a:spcPct val="0"/>
        </a:spcAft>
        <a:defRPr sz="1350" b="1">
          <a:solidFill>
            <a:srgbClr val="0332B7"/>
          </a:solidFill>
          <a:latin typeface="Arial" charset="0"/>
        </a:defRPr>
      </a:lvl7pPr>
      <a:lvl8pPr marL="578644" algn="l" rtl="0" eaLnBrk="1" fontAlgn="base" hangingPunct="1">
        <a:lnSpc>
          <a:spcPct val="90000"/>
        </a:lnSpc>
        <a:spcBef>
          <a:spcPct val="0"/>
        </a:spcBef>
        <a:spcAft>
          <a:spcPct val="0"/>
        </a:spcAft>
        <a:defRPr sz="1350" b="1">
          <a:solidFill>
            <a:srgbClr val="0332B7"/>
          </a:solidFill>
          <a:latin typeface="Arial" charset="0"/>
        </a:defRPr>
      </a:lvl8pPr>
      <a:lvl9pPr marL="771525" algn="l" rtl="0" eaLnBrk="1" fontAlgn="base" hangingPunct="1">
        <a:lnSpc>
          <a:spcPct val="90000"/>
        </a:lnSpc>
        <a:spcBef>
          <a:spcPct val="0"/>
        </a:spcBef>
        <a:spcAft>
          <a:spcPct val="0"/>
        </a:spcAft>
        <a:defRPr sz="1350" b="1">
          <a:solidFill>
            <a:srgbClr val="0332B7"/>
          </a:solidFill>
          <a:latin typeface="Arial" charset="0"/>
        </a:defRPr>
      </a:lvl9pPr>
    </p:titleStyle>
    <p:bodyStyle>
      <a:lvl1pPr marL="120551" indent="-120551" algn="l" rtl="0" eaLnBrk="1" fontAlgn="base" hangingPunct="1">
        <a:lnSpc>
          <a:spcPct val="100000"/>
        </a:lnSpc>
        <a:spcBef>
          <a:spcPct val="30000"/>
        </a:spcBef>
        <a:spcAft>
          <a:spcPct val="0"/>
        </a:spcAft>
        <a:buSzPct val="85000"/>
        <a:buFont typeface="Arial" panose="020B0604020202020204" pitchFamily="34" charset="0"/>
        <a:buChar char="•"/>
        <a:defRPr sz="2200" b="0" i="0" cap="none"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89322" indent="-96441" algn="l" rtl="0" eaLnBrk="1" fontAlgn="base" hangingPunct="1">
        <a:lnSpc>
          <a:spcPct val="100000"/>
        </a:lnSpc>
        <a:spcBef>
          <a:spcPct val="30000"/>
        </a:spcBef>
        <a:spcAft>
          <a:spcPct val="0"/>
        </a:spcAft>
        <a:buSzPct val="85000"/>
        <a:buFont typeface="Arial" panose="020B0604020202020204" pitchFamily="34" charset="0"/>
        <a:buChar char="•"/>
        <a:defRPr sz="2200" b="0" i="0" cap="none"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482204" indent="-96441" algn="l" rtl="0" eaLnBrk="1" fontAlgn="base" hangingPunct="1">
        <a:lnSpc>
          <a:spcPct val="100000"/>
        </a:lnSpc>
        <a:spcBef>
          <a:spcPct val="30000"/>
        </a:spcBef>
        <a:spcAft>
          <a:spcPct val="0"/>
        </a:spcAft>
        <a:buSzPct val="85000"/>
        <a:buFont typeface="Arial" panose="020B0604020202020204" pitchFamily="34" charset="0"/>
        <a:buChar char="•"/>
        <a:defRPr sz="2000" b="0" i="0" cap="none"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650975" indent="-72331" algn="l" rtl="0" eaLnBrk="1" fontAlgn="base" hangingPunct="1">
        <a:lnSpc>
          <a:spcPct val="100000"/>
        </a:lnSpc>
        <a:spcBef>
          <a:spcPct val="30000"/>
        </a:spcBef>
        <a:spcAft>
          <a:spcPct val="0"/>
        </a:spcAft>
        <a:buSzPct val="85000"/>
        <a:buFont typeface="Arial" panose="020B0604020202020204" pitchFamily="34" charset="0"/>
        <a:buChar char="•"/>
        <a:defRPr sz="2000" b="0" i="0" cap="none"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43856" indent="-72331" algn="l" rtl="0" eaLnBrk="1" fontAlgn="base" hangingPunct="1">
        <a:lnSpc>
          <a:spcPct val="100000"/>
        </a:lnSpc>
        <a:spcBef>
          <a:spcPct val="30000"/>
        </a:spcBef>
        <a:spcAft>
          <a:spcPct val="0"/>
        </a:spcAft>
        <a:buSzPct val="85000"/>
        <a:buFont typeface="Arial" panose="020B0604020202020204" pitchFamily="34" charset="0"/>
        <a:buChar char="•"/>
        <a:defRPr sz="1900" b="0" i="0" cap="none"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1036737" indent="-72331" algn="l" rtl="0" eaLnBrk="1" fontAlgn="base" hangingPunct="1">
        <a:lnSpc>
          <a:spcPct val="90000"/>
        </a:lnSpc>
        <a:spcBef>
          <a:spcPct val="30000"/>
        </a:spcBef>
        <a:spcAft>
          <a:spcPct val="0"/>
        </a:spcAft>
        <a:buSzPct val="100000"/>
        <a:buChar char="–"/>
        <a:defRPr sz="591" b="1">
          <a:solidFill>
            <a:schemeClr val="tx1"/>
          </a:solidFill>
          <a:latin typeface="+mn-lt"/>
          <a:ea typeface="ＭＳ Ｐゴシック" charset="-128"/>
        </a:defRPr>
      </a:lvl6pPr>
      <a:lvl7pPr marL="1229618" indent="-72331" algn="l" rtl="0" eaLnBrk="1" fontAlgn="base" hangingPunct="1">
        <a:lnSpc>
          <a:spcPct val="90000"/>
        </a:lnSpc>
        <a:spcBef>
          <a:spcPct val="30000"/>
        </a:spcBef>
        <a:spcAft>
          <a:spcPct val="0"/>
        </a:spcAft>
        <a:buSzPct val="100000"/>
        <a:buChar char="–"/>
        <a:defRPr sz="591" b="1">
          <a:solidFill>
            <a:schemeClr val="tx1"/>
          </a:solidFill>
          <a:latin typeface="+mn-lt"/>
          <a:ea typeface="ＭＳ Ｐゴシック" charset="-128"/>
        </a:defRPr>
      </a:lvl7pPr>
      <a:lvl8pPr marL="1422500" indent="-72331" algn="l" rtl="0" eaLnBrk="1" fontAlgn="base" hangingPunct="1">
        <a:lnSpc>
          <a:spcPct val="90000"/>
        </a:lnSpc>
        <a:spcBef>
          <a:spcPct val="30000"/>
        </a:spcBef>
        <a:spcAft>
          <a:spcPct val="0"/>
        </a:spcAft>
        <a:buSzPct val="100000"/>
        <a:buChar char="–"/>
        <a:defRPr sz="591" b="1">
          <a:solidFill>
            <a:schemeClr val="tx1"/>
          </a:solidFill>
          <a:latin typeface="+mn-lt"/>
          <a:ea typeface="ＭＳ Ｐゴシック" charset="-128"/>
        </a:defRPr>
      </a:lvl8pPr>
      <a:lvl9pPr marL="1615381" indent="-72331" algn="l" rtl="0" eaLnBrk="1" fontAlgn="base" hangingPunct="1">
        <a:lnSpc>
          <a:spcPct val="90000"/>
        </a:lnSpc>
        <a:spcBef>
          <a:spcPct val="30000"/>
        </a:spcBef>
        <a:spcAft>
          <a:spcPct val="0"/>
        </a:spcAft>
        <a:buSzPct val="100000"/>
        <a:buChar char="–"/>
        <a:defRPr sz="591" b="1">
          <a:solidFill>
            <a:schemeClr val="tx1"/>
          </a:solidFill>
          <a:latin typeface="+mn-lt"/>
          <a:ea typeface="ＭＳ Ｐゴシック" charset="-128"/>
        </a:defRPr>
      </a:lvl9pPr>
    </p:bodyStyle>
    <p:otherStyle>
      <a:defPPr>
        <a:defRPr lang="en-US"/>
      </a:defPPr>
      <a:lvl1pPr marL="0" algn="l" defTabSz="192881" rtl="0" eaLnBrk="1" latinLnBrk="0" hangingPunct="1">
        <a:defRPr sz="760" kern="1200">
          <a:solidFill>
            <a:schemeClr val="tx1"/>
          </a:solidFill>
          <a:latin typeface="+mn-lt"/>
          <a:ea typeface="+mn-ea"/>
          <a:cs typeface="+mn-cs"/>
        </a:defRPr>
      </a:lvl1pPr>
      <a:lvl2pPr marL="192881" algn="l" defTabSz="192881" rtl="0" eaLnBrk="1" latinLnBrk="0" hangingPunct="1">
        <a:defRPr sz="760" kern="1200">
          <a:solidFill>
            <a:schemeClr val="tx1"/>
          </a:solidFill>
          <a:latin typeface="+mn-lt"/>
          <a:ea typeface="+mn-ea"/>
          <a:cs typeface="+mn-cs"/>
        </a:defRPr>
      </a:lvl2pPr>
      <a:lvl3pPr marL="385763" algn="l" defTabSz="192881" rtl="0" eaLnBrk="1" latinLnBrk="0" hangingPunct="1">
        <a:defRPr sz="760" kern="1200">
          <a:solidFill>
            <a:schemeClr val="tx1"/>
          </a:solidFill>
          <a:latin typeface="+mn-lt"/>
          <a:ea typeface="+mn-ea"/>
          <a:cs typeface="+mn-cs"/>
        </a:defRPr>
      </a:lvl3pPr>
      <a:lvl4pPr marL="578644" algn="l" defTabSz="192881" rtl="0" eaLnBrk="1" latinLnBrk="0" hangingPunct="1">
        <a:defRPr sz="760" kern="1200">
          <a:solidFill>
            <a:schemeClr val="tx1"/>
          </a:solidFill>
          <a:latin typeface="+mn-lt"/>
          <a:ea typeface="+mn-ea"/>
          <a:cs typeface="+mn-cs"/>
        </a:defRPr>
      </a:lvl4pPr>
      <a:lvl5pPr marL="771525" algn="l" defTabSz="192881" rtl="0" eaLnBrk="1" latinLnBrk="0" hangingPunct="1">
        <a:defRPr sz="760" kern="1200">
          <a:solidFill>
            <a:schemeClr val="tx1"/>
          </a:solidFill>
          <a:latin typeface="+mn-lt"/>
          <a:ea typeface="+mn-ea"/>
          <a:cs typeface="+mn-cs"/>
        </a:defRPr>
      </a:lvl5pPr>
      <a:lvl6pPr marL="964406" algn="l" defTabSz="192881" rtl="0" eaLnBrk="1" latinLnBrk="0" hangingPunct="1">
        <a:defRPr sz="760" kern="1200">
          <a:solidFill>
            <a:schemeClr val="tx1"/>
          </a:solidFill>
          <a:latin typeface="+mn-lt"/>
          <a:ea typeface="+mn-ea"/>
          <a:cs typeface="+mn-cs"/>
        </a:defRPr>
      </a:lvl6pPr>
      <a:lvl7pPr marL="1157288" algn="l" defTabSz="192881" rtl="0" eaLnBrk="1" latinLnBrk="0" hangingPunct="1">
        <a:defRPr sz="760" kern="1200">
          <a:solidFill>
            <a:schemeClr val="tx1"/>
          </a:solidFill>
          <a:latin typeface="+mn-lt"/>
          <a:ea typeface="+mn-ea"/>
          <a:cs typeface="+mn-cs"/>
        </a:defRPr>
      </a:lvl7pPr>
      <a:lvl8pPr marL="1350169" algn="l" defTabSz="192881" rtl="0" eaLnBrk="1" latinLnBrk="0" hangingPunct="1">
        <a:defRPr sz="760" kern="1200">
          <a:solidFill>
            <a:schemeClr val="tx1"/>
          </a:solidFill>
          <a:latin typeface="+mn-lt"/>
          <a:ea typeface="+mn-ea"/>
          <a:cs typeface="+mn-cs"/>
        </a:defRPr>
      </a:lvl8pPr>
      <a:lvl9pPr marL="1543050" algn="l" defTabSz="192881" rtl="0" eaLnBrk="1" latinLnBrk="0" hangingPunct="1">
        <a:defRPr sz="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tomshardware.com/news/wi-fi-routers-used-to-detect-human-locations-poses-within-a-room" TargetMode="External"/><Relationship Id="rId2" Type="http://schemas.openxmlformats.org/officeDocument/2006/relationships/hyperlink" Target="https://technews.acm.org/" TargetMode="Externa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3.xml"/><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ecs.link/data-ed" TargetMode="External"/><Relationship Id="rId2" Type="http://schemas.openxmlformats.org/officeDocument/2006/relationships/hyperlink" Target="https://eecs.link/join-ed" TargetMode="External"/><Relationship Id="rId1" Type="http://schemas.openxmlformats.org/officeDocument/2006/relationships/slideLayout" Target="../slideLayouts/slideLayout2.xml"/><Relationship Id="rId4" Type="http://schemas.openxmlformats.org/officeDocument/2006/relationships/hyperlink" Target="https://eecs.link/climate"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42.xml.rels><?xml version="1.0" encoding="UTF-8" standalone="yes"?>
<Relationships xmlns="http://schemas.openxmlformats.org/package/2006/relationships"><Relationship Id="rId3" Type="http://schemas.openxmlformats.org/officeDocument/2006/relationships/hyperlink" Target="https://www.python.org/dev/peps/pep-0008" TargetMode="Externa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hyperlink" Target="http://pythontutor.com/composingprograms.html#code=def%20max%28x,%20y%29%3A%0A%20%20%20%20return%20x%20if%20x%20%3E%20y%20else%20y%0A%20%20%20%20%0Ax%20%3D%203%0Ay%20%3D%204%20%2B%20max%2817,%20x%20%2B%206%29%20*%200.1%0Az%20%3D%20x%20/%20y&amp;cumulative=true&amp;mode=edit&amp;origin=composingprograms.js&amp;py=3&amp;rawInputLstJSON=%5B%5D" TargetMode="External"/><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o.c88c.org/2" TargetMode="External"/><Relationship Id="rId2" Type="http://schemas.openxmlformats.org/officeDocument/2006/relationships/hyperlink" Target="https://go.c88c.org/qa2" TargetMode="External"/><Relationship Id="rId1" Type="http://schemas.openxmlformats.org/officeDocument/2006/relationships/slideLayout" Target="../slideLayouts/slideLayout2.xml"/><Relationship Id="rId4" Type="http://schemas.openxmlformats.org/officeDocument/2006/relationships/hyperlink" Target="https://c88c.org/fa23/weekly-schedule.html"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7.xml"/><Relationship Id="rId1" Type="http://schemas.openxmlformats.org/officeDocument/2006/relationships/tags" Target="../tags/tag10.xml"/><Relationship Id="rId4" Type="http://schemas.openxmlformats.org/officeDocument/2006/relationships/hyperlink" Target="https://www.youtube.com/watch?v=e4kevnq2vPI&amp;t=72s&amp;index=6&amp;list=PL17CtGMLr0Xz3vNK31TG7mJIzmF78vsFO"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ABE0329-6EA1-B94F-AAEB-606C678EE9CD}"/>
              </a:ext>
            </a:extLst>
          </p:cNvPr>
          <p:cNvSpPr>
            <a:spLocks noGrp="1"/>
          </p:cNvSpPr>
          <p:nvPr>
            <p:ph type="ctrTitle"/>
          </p:nvPr>
        </p:nvSpPr>
        <p:spPr/>
        <p:txBody>
          <a:bodyPr/>
          <a:lstStyle/>
          <a:p>
            <a:r>
              <a:rPr lang="en-US" dirty="0"/>
              <a:t>Lecture 2:</a:t>
            </a:r>
            <a:br>
              <a:rPr lang="en-US" dirty="0"/>
            </a:br>
            <a:r>
              <a:rPr lang="en-US" dirty="0"/>
              <a:t>Abstraction and Functions</a:t>
            </a:r>
          </a:p>
        </p:txBody>
      </p:sp>
    </p:spTree>
    <p:extLst>
      <p:ext uri="{BB962C8B-B14F-4D97-AF65-F5344CB8AC3E}">
        <p14:creationId xmlns:p14="http://schemas.microsoft.com/office/powerpoint/2010/main" val="985686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Abstraction gone wrong!</a:t>
            </a:r>
          </a:p>
        </p:txBody>
      </p:sp>
      <p:sp>
        <p:nvSpPr>
          <p:cNvPr id="13" name="Slide Number Placeholder 5"/>
          <p:cNvSpPr>
            <a:spLocks noGrp="1"/>
          </p:cNvSpPr>
          <p:nvPr>
            <p:ph type="sldNum" sz="quarter" idx="4294967295"/>
          </p:nvPr>
        </p:nvSpPr>
        <p:spPr>
          <a:xfrm>
            <a:off x="11658600" y="6553200"/>
            <a:ext cx="533400" cy="304800"/>
          </a:xfrm>
          <a:prstGeom prst="rect">
            <a:avLst/>
          </a:prstGeom>
        </p:spPr>
        <p:txBody>
          <a:bodyPr/>
          <a:lstStyle/>
          <a:p>
            <a:pPr>
              <a:defRPr/>
            </a:pPr>
            <a:fld id="{ACA94121-BA6C-AD43-82C2-DF1F24FE5D9C}" type="slidenum">
              <a:rPr lang="en-US" smtClean="0"/>
              <a:pPr>
                <a:defRPr/>
              </a:pPr>
              <a:t>10</a:t>
            </a:fld>
            <a:endParaRPr lang="en-US" b="0"/>
          </a:p>
        </p:txBody>
      </p:sp>
      <p:pic>
        <p:nvPicPr>
          <p:cNvPr id="10" name="Picture 9"/>
          <p:cNvPicPr>
            <a:picLocks noChangeAspect="1"/>
          </p:cNvPicPr>
          <p:nvPr/>
        </p:nvPicPr>
        <p:blipFill>
          <a:blip r:embed="rId2"/>
          <a:stretch>
            <a:fillRect/>
          </a:stretch>
        </p:blipFill>
        <p:spPr>
          <a:xfrm>
            <a:off x="2667000" y="990600"/>
            <a:ext cx="6858000" cy="5372100"/>
          </a:xfrm>
          <a:prstGeom prst="rect">
            <a:avLst/>
          </a:prstGeom>
        </p:spPr>
      </p:pic>
    </p:spTree>
    <p:extLst>
      <p:ext uri="{BB962C8B-B14F-4D97-AF65-F5344CB8AC3E}">
        <p14:creationId xmlns:p14="http://schemas.microsoft.com/office/powerpoint/2010/main" val="3180322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Detail Removal (in Data Science)</a:t>
            </a:r>
          </a:p>
        </p:txBody>
      </p:sp>
      <p:sp>
        <p:nvSpPr>
          <p:cNvPr id="23554" name="Content Placeholder 4"/>
          <p:cNvSpPr>
            <a:spLocks noGrp="1"/>
          </p:cNvSpPr>
          <p:nvPr>
            <p:ph sz="half" idx="1"/>
          </p:nvPr>
        </p:nvSpPr>
        <p:spPr>
          <a:xfrm>
            <a:off x="609600" y="1143000"/>
            <a:ext cx="4335462" cy="5305425"/>
          </a:xfrm>
        </p:spPr>
        <p:txBody>
          <a:bodyPr/>
          <a:lstStyle/>
          <a:p>
            <a:r>
              <a:rPr lang="en-US" dirty="0">
                <a:latin typeface="18 VAG Rounded Bold   07390" charset="0"/>
                <a:ea typeface="ＭＳ Ｐゴシック" pitchFamily="-1" charset="-128"/>
                <a:cs typeface="ＭＳ Ｐゴシック" pitchFamily="-1" charset="-128"/>
              </a:rPr>
              <a:t>You’ll want to look at only the interesting data, leave out the details, zoom in/out…</a:t>
            </a:r>
          </a:p>
          <a:p>
            <a:r>
              <a:rPr lang="en-US" dirty="0">
                <a:latin typeface="18 VAG Rounded Bold   07390" charset="0"/>
                <a:ea typeface="ＭＳ Ｐゴシック" pitchFamily="-1" charset="-128"/>
                <a:cs typeface="ＭＳ Ｐゴシック" pitchFamily="-1" charset="-128"/>
              </a:rPr>
              <a:t>Abstraction is the idea that you focus on the essence, the cleanest way to map the messy real world to one you can build</a:t>
            </a:r>
          </a:p>
          <a:p>
            <a:r>
              <a:rPr lang="en-US" dirty="0">
                <a:latin typeface="18 VAG Rounded Bold   07390" charset="0"/>
                <a:ea typeface="ＭＳ Ｐゴシック" pitchFamily="-1" charset="-128"/>
                <a:cs typeface="ＭＳ Ｐゴシック" pitchFamily="-1" charset="-128"/>
              </a:rPr>
              <a:t>Experts are often brought in to know what to remove and what to keep!</a:t>
            </a:r>
          </a:p>
        </p:txBody>
      </p:sp>
      <p:pic>
        <p:nvPicPr>
          <p:cNvPr id="23555" name="Content Placeholder 6" descr="Screen shot 2011-01-19 at 10.30.42 AM.png"/>
          <p:cNvPicPr>
            <a:picLocks noGrp="1" noChangeAspect="1"/>
          </p:cNvPicPr>
          <p:nvPr>
            <p:ph sz="half" idx="2"/>
          </p:nvPr>
        </p:nvPicPr>
        <p:blipFill>
          <a:blip r:embed="rId3"/>
          <a:srcRect t="87" b="87"/>
          <a:stretch>
            <a:fillRect/>
          </a:stretch>
        </p:blipFill>
        <p:spPr>
          <a:xfrm>
            <a:off x="5408613" y="1143001"/>
            <a:ext cx="2836862" cy="4295775"/>
          </a:xfrm>
        </p:spPr>
      </p:pic>
      <p:sp>
        <p:nvSpPr>
          <p:cNvPr id="23557" name="Rectangle 8"/>
          <p:cNvSpPr>
            <a:spLocks noChangeArrowheads="1"/>
          </p:cNvSpPr>
          <p:nvPr/>
        </p:nvSpPr>
        <p:spPr bwMode="auto">
          <a:xfrm>
            <a:off x="4813300" y="5486401"/>
            <a:ext cx="4025900" cy="646113"/>
          </a:xfrm>
          <a:prstGeom prst="rect">
            <a:avLst/>
          </a:prstGeom>
          <a:noFill/>
          <a:ln w="9525">
            <a:noFill/>
            <a:miter lim="800000"/>
            <a:headEnd/>
            <a:tailEnd/>
          </a:ln>
        </p:spPr>
        <p:txBody>
          <a:bodyPr>
            <a:prstTxWarp prst="textNoShape">
              <a:avLst/>
            </a:prstTxWarp>
            <a:spAutoFit/>
          </a:bodyPr>
          <a:lstStyle/>
          <a:p>
            <a:pPr algn="ctr" eaLnBrk="0" hangingPunct="0"/>
            <a:r>
              <a:rPr lang="en-US">
                <a:latin typeface="Vagrounded" charset="0"/>
                <a:ea typeface="Vagrounded" charset="0"/>
                <a:cs typeface="Vagrounded" charset="0"/>
              </a:rPr>
              <a:t>The London Underground 1928 Map &amp; the 1933 map by Harry Beck.</a:t>
            </a:r>
            <a:endParaRPr lang="en-US" i="1">
              <a:latin typeface="Vagrounded" charset="0"/>
              <a:ea typeface="Vagrounded" charset="0"/>
              <a:cs typeface="Vagrounded" charset="0"/>
            </a:endParaRPr>
          </a:p>
        </p:txBody>
      </p:sp>
    </p:spTree>
    <p:extLst>
      <p:ext uri="{BB962C8B-B14F-4D97-AF65-F5344CB8AC3E}">
        <p14:creationId xmlns:p14="http://schemas.microsoft.com/office/powerpoint/2010/main" val="2092279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0"/>
            <a:ext cx="12192000" cy="914400"/>
          </a:xfrm>
        </p:spPr>
        <p:txBody>
          <a:bodyPr/>
          <a:lstStyle/>
          <a:p>
            <a:r>
              <a:rPr lang="en-US" dirty="0"/>
              <a:t>The Power of Abstraction, Everywhere!</a:t>
            </a:r>
          </a:p>
        </p:txBody>
      </p:sp>
      <p:sp>
        <p:nvSpPr>
          <p:cNvPr id="7" name="Content Placeholder 6"/>
          <p:cNvSpPr>
            <a:spLocks noGrp="1"/>
          </p:cNvSpPr>
          <p:nvPr>
            <p:ph sz="half" idx="1"/>
          </p:nvPr>
        </p:nvSpPr>
        <p:spPr>
          <a:xfrm>
            <a:off x="533400" y="1066800"/>
            <a:ext cx="5334000" cy="5257800"/>
          </a:xfrm>
        </p:spPr>
        <p:txBody>
          <a:bodyPr/>
          <a:lstStyle/>
          <a:p>
            <a:r>
              <a:rPr lang="en-US" dirty="0"/>
              <a:t>Examples:</a:t>
            </a:r>
          </a:p>
          <a:p>
            <a:pPr lvl="1"/>
            <a:r>
              <a:rPr lang="en-US" dirty="0"/>
              <a:t>Math Functions (e.g., sin x)</a:t>
            </a:r>
          </a:p>
          <a:p>
            <a:pPr lvl="1"/>
            <a:r>
              <a:rPr lang="en-US" dirty="0"/>
              <a:t>Hiring contractors</a:t>
            </a:r>
          </a:p>
          <a:p>
            <a:pPr lvl="1"/>
            <a:r>
              <a:rPr lang="en-US" dirty="0"/>
              <a:t>Application Programming Interfaces (APIs)</a:t>
            </a:r>
          </a:p>
          <a:p>
            <a:pPr lvl="1"/>
            <a:r>
              <a:rPr lang="en-US" dirty="0"/>
              <a:t>Technology (e.g., cars)</a:t>
            </a:r>
          </a:p>
          <a:p>
            <a:endParaRPr lang="en-US" dirty="0"/>
          </a:p>
          <a:p>
            <a:r>
              <a:rPr lang="en-US" dirty="0"/>
              <a:t>Amazing things are built when these layer</a:t>
            </a:r>
          </a:p>
          <a:p>
            <a:pPr lvl="1"/>
            <a:r>
              <a:rPr lang="en-US" dirty="0"/>
              <a:t>And the abstraction layers are getting deeper by the day!</a:t>
            </a:r>
          </a:p>
        </p:txBody>
      </p:sp>
      <p:sp>
        <p:nvSpPr>
          <p:cNvPr id="4" name="Content Placeholder 3">
            <a:extLst>
              <a:ext uri="{FF2B5EF4-FFF2-40B4-BE49-F238E27FC236}">
                <a16:creationId xmlns:a16="http://schemas.microsoft.com/office/drawing/2014/main" id="{961EC2CE-996E-5B8C-2BAD-42689A3484BA}"/>
              </a:ext>
            </a:extLst>
          </p:cNvPr>
          <p:cNvSpPr>
            <a:spLocks noGrp="1"/>
          </p:cNvSpPr>
          <p:nvPr>
            <p:ph sz="half" idx="2"/>
          </p:nvPr>
        </p:nvSpPr>
        <p:spPr/>
        <p:txBody>
          <a:bodyPr/>
          <a:lstStyle/>
          <a:p>
            <a:endParaRPr lang="en-US"/>
          </a:p>
        </p:txBody>
      </p:sp>
      <p:sp>
        <p:nvSpPr>
          <p:cNvPr id="9" name="Rectangle 8"/>
          <p:cNvSpPr/>
          <p:nvPr/>
        </p:nvSpPr>
        <p:spPr>
          <a:xfrm>
            <a:off x="6477000" y="3048000"/>
            <a:ext cx="3962400" cy="8382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b="1" dirty="0">
                <a:latin typeface="18 VAG Rounded Light   02390"/>
              </a:rPr>
              <a:t>Abstraction Barrier (Interface)</a:t>
            </a:r>
            <a:br>
              <a:rPr lang="en-US" sz="2400" dirty="0">
                <a:latin typeface="18 VAG Rounded Light   02390"/>
              </a:rPr>
            </a:br>
            <a:r>
              <a:rPr lang="en-US" sz="1600" dirty="0">
                <a:latin typeface="18 VAG Rounded Light   02390"/>
              </a:rPr>
              <a:t>(the interface, or specification, or contract)</a:t>
            </a:r>
            <a:endParaRPr lang="en-US" sz="2400" dirty="0">
              <a:latin typeface="18 VAG Rounded Light   02390"/>
            </a:endParaRPr>
          </a:p>
        </p:txBody>
      </p:sp>
      <p:sp>
        <p:nvSpPr>
          <p:cNvPr id="10" name="Rectangle 7"/>
          <p:cNvSpPr>
            <a:spLocks noChangeArrowheads="1"/>
          </p:cNvSpPr>
          <p:nvPr/>
        </p:nvSpPr>
        <p:spPr bwMode="auto">
          <a:xfrm>
            <a:off x="6392280" y="3886200"/>
            <a:ext cx="4275720" cy="1569660"/>
          </a:xfrm>
          <a:prstGeom prst="rect">
            <a:avLst/>
          </a:prstGeom>
          <a:noFill/>
          <a:ln w="9525">
            <a:noFill/>
            <a:miter lim="800000"/>
            <a:headEnd/>
            <a:tailEnd/>
          </a:ln>
        </p:spPr>
        <p:txBody>
          <a:bodyPr wrap="square">
            <a:prstTxWarp prst="textNoShape">
              <a:avLst/>
            </a:prstTxWarp>
            <a:spAutoFit/>
          </a:bodyPr>
          <a:lstStyle/>
          <a:p>
            <a:pPr algn="ctr" eaLnBrk="0" hangingPunct="0"/>
            <a:r>
              <a:rPr lang="en-US" sz="2400" b="1" dirty="0">
                <a:solidFill>
                  <a:srgbClr val="FF0000"/>
                </a:solidFill>
                <a:latin typeface="18 VAG Rounded Thin   55390"/>
                <a:ea typeface="りょう Text Std EL"/>
                <a:cs typeface="Vagrounded" charset="0"/>
              </a:rPr>
              <a:t>Below the abstraction line</a:t>
            </a:r>
            <a:br>
              <a:rPr lang="en-US" dirty="0">
                <a:solidFill>
                  <a:srgbClr val="FF0000"/>
                </a:solidFill>
                <a:latin typeface="18 VAG Rounded Thin   55390"/>
                <a:ea typeface="りょう Text Std EL"/>
                <a:cs typeface="Vagrounded" charset="0"/>
              </a:rPr>
            </a:br>
            <a:endParaRPr lang="en-US" dirty="0">
              <a:solidFill>
                <a:srgbClr val="FF0000"/>
              </a:solidFill>
              <a:latin typeface="18 VAG Rounded Thin   55390"/>
              <a:ea typeface="りょう Text Std EL"/>
              <a:cs typeface="Vagrounded" charset="0"/>
            </a:endParaRPr>
          </a:p>
          <a:p>
            <a:pPr algn="ctr" eaLnBrk="0" hangingPunct="0"/>
            <a:r>
              <a:rPr lang="en-US" i="1" dirty="0">
                <a:latin typeface="18 VAG Rounded Thin   55390"/>
                <a:ea typeface="りょう Text Std EL"/>
                <a:cs typeface="Vagrounded" charset="0"/>
              </a:rPr>
              <a:t>This is where / how / when / by whom it is actually built, which is done according to the interface, specification, or contract.</a:t>
            </a:r>
          </a:p>
        </p:txBody>
      </p:sp>
      <p:sp>
        <p:nvSpPr>
          <p:cNvPr id="11" name="Rectangle 7"/>
          <p:cNvSpPr>
            <a:spLocks noChangeArrowheads="1"/>
          </p:cNvSpPr>
          <p:nvPr/>
        </p:nvSpPr>
        <p:spPr bwMode="auto">
          <a:xfrm>
            <a:off x="6400800" y="1447801"/>
            <a:ext cx="4025900" cy="1846659"/>
          </a:xfrm>
          <a:prstGeom prst="rect">
            <a:avLst/>
          </a:prstGeom>
          <a:noFill/>
          <a:ln w="9525">
            <a:noFill/>
            <a:miter lim="800000"/>
            <a:headEnd/>
            <a:tailEnd/>
          </a:ln>
        </p:spPr>
        <p:txBody>
          <a:bodyPr>
            <a:prstTxWarp prst="textNoShape">
              <a:avLst/>
            </a:prstTxWarp>
            <a:spAutoFit/>
          </a:bodyPr>
          <a:lstStyle/>
          <a:p>
            <a:pPr algn="ctr" eaLnBrk="0" hangingPunct="0"/>
            <a:r>
              <a:rPr lang="en-US" i="1" dirty="0">
                <a:latin typeface="18 VAG Rounded Thin   55390"/>
                <a:ea typeface="りょう Text Std EL"/>
                <a:cs typeface="Vagrounded" charset="0"/>
              </a:rPr>
              <a:t>We only need to worry about the interface, or specification, or contract</a:t>
            </a:r>
          </a:p>
          <a:p>
            <a:pPr algn="ctr" eaLnBrk="0" hangingPunct="0"/>
            <a:r>
              <a:rPr lang="en-US" i="1" dirty="0">
                <a:latin typeface="18 VAG Rounded Thin   55390"/>
                <a:ea typeface="りょう Text Std EL"/>
                <a:cs typeface="Vagrounded" charset="0"/>
              </a:rPr>
              <a:t>NOT how (or by whom) it’s built</a:t>
            </a:r>
          </a:p>
          <a:p>
            <a:pPr algn="ctr"/>
            <a:endParaRPr lang="en-US" b="1" dirty="0">
              <a:solidFill>
                <a:srgbClr val="FF0000"/>
              </a:solidFill>
              <a:latin typeface="18 VAG Rounded Thin   55390"/>
              <a:ea typeface="りょう Text Std EL"/>
              <a:cs typeface="Vagrounded" charset="0"/>
            </a:endParaRPr>
          </a:p>
          <a:p>
            <a:pPr algn="ctr"/>
            <a:r>
              <a:rPr lang="en-US" sz="2400" b="1" dirty="0">
                <a:solidFill>
                  <a:srgbClr val="FF0000"/>
                </a:solidFill>
                <a:latin typeface="18 VAG Rounded Thin   55390"/>
                <a:ea typeface="りょう Text Std EL"/>
                <a:cs typeface="Vagrounded" charset="0"/>
              </a:rPr>
              <a:t>Above the abstraction line</a:t>
            </a:r>
            <a:endParaRPr lang="en-US" b="1" dirty="0">
              <a:solidFill>
                <a:srgbClr val="FF0000"/>
              </a:solidFill>
              <a:latin typeface="18 VAG Rounded Thin   55390"/>
              <a:ea typeface="りょう Text Std EL"/>
              <a:cs typeface="Vagrounded" charset="0"/>
            </a:endParaRPr>
          </a:p>
          <a:p>
            <a:pPr algn="ctr" eaLnBrk="0" hangingPunct="0"/>
            <a:endParaRPr lang="en-US" i="1" dirty="0">
              <a:solidFill>
                <a:srgbClr val="FF0000"/>
              </a:solidFill>
              <a:latin typeface="18 VAG Rounded Thin   55390"/>
              <a:ea typeface="りょう Text Std EL"/>
              <a:cs typeface="Vagrounded" charset="0"/>
            </a:endParaRPr>
          </a:p>
        </p:txBody>
      </p:sp>
    </p:spTree>
    <p:extLst>
      <p:ext uri="{BB962C8B-B14F-4D97-AF65-F5344CB8AC3E}">
        <p14:creationId xmlns:p14="http://schemas.microsoft.com/office/powerpoint/2010/main" val="3484043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0"/>
            <a:ext cx="12192000" cy="914400"/>
          </a:xfrm>
        </p:spPr>
        <p:txBody>
          <a:bodyPr/>
          <a:lstStyle/>
          <a:p>
            <a:r>
              <a:rPr lang="en-US" dirty="0"/>
              <a:t>Abstraction: Pitfalls</a:t>
            </a:r>
          </a:p>
        </p:txBody>
      </p:sp>
      <p:sp>
        <p:nvSpPr>
          <p:cNvPr id="7" name="Content Placeholder 6"/>
          <p:cNvSpPr>
            <a:spLocks noGrp="1"/>
          </p:cNvSpPr>
          <p:nvPr>
            <p:ph sz="half" idx="1"/>
          </p:nvPr>
        </p:nvSpPr>
        <p:spPr>
          <a:xfrm>
            <a:off x="533400" y="1066800"/>
            <a:ext cx="5334000" cy="5257800"/>
          </a:xfrm>
        </p:spPr>
        <p:txBody>
          <a:bodyPr/>
          <a:lstStyle/>
          <a:p>
            <a:r>
              <a:rPr lang="en-US" dirty="0"/>
              <a:t>Abstraction is not universal without loss of information (mathematically provable). This means, in the end, the complexity can only be “moved around” </a:t>
            </a:r>
          </a:p>
          <a:p>
            <a:endParaRPr lang="en-US" dirty="0"/>
          </a:p>
          <a:p>
            <a:r>
              <a:rPr lang="en-US" dirty="0"/>
              <a:t>Abstraction makes us </a:t>
            </a:r>
            <a:br>
              <a:rPr lang="en-US" dirty="0"/>
            </a:br>
            <a:r>
              <a:rPr lang="en-US" dirty="0"/>
              <a:t>forget how things actually </a:t>
            </a:r>
            <a:br>
              <a:rPr lang="en-US" dirty="0"/>
            </a:br>
            <a:r>
              <a:rPr lang="en-US" dirty="0"/>
              <a:t>work and can therefore </a:t>
            </a:r>
            <a:br>
              <a:rPr lang="en-US" dirty="0"/>
            </a:br>
            <a:r>
              <a:rPr lang="en-US" dirty="0"/>
              <a:t>hide bias. Example: AI and </a:t>
            </a:r>
            <a:br>
              <a:rPr lang="en-US" dirty="0"/>
            </a:br>
            <a:r>
              <a:rPr lang="en-US" dirty="0"/>
              <a:t>hiring decisions.</a:t>
            </a:r>
          </a:p>
          <a:p>
            <a:endParaRPr lang="en-US" dirty="0"/>
          </a:p>
          <a:p>
            <a:endParaRPr lang="en-US" dirty="0"/>
          </a:p>
          <a:p>
            <a:r>
              <a:rPr lang="en-US" dirty="0"/>
              <a:t>Abstractions can formalize a design or pattern. When something doesn't follow that pattern–perhaps a new use case emerges–it can be a burden to adapt.</a:t>
            </a:r>
          </a:p>
          <a:p>
            <a:endParaRPr lang="en-US" dirty="0"/>
          </a:p>
          <a:p>
            <a:endParaRPr lang="en-US" dirty="0"/>
          </a:p>
        </p:txBody>
      </p:sp>
      <p:sp>
        <p:nvSpPr>
          <p:cNvPr id="5" name="Content Placeholder 4">
            <a:extLst>
              <a:ext uri="{FF2B5EF4-FFF2-40B4-BE49-F238E27FC236}">
                <a16:creationId xmlns:a16="http://schemas.microsoft.com/office/drawing/2014/main" id="{33A4761D-EC2F-9941-9D78-C0FF9EAA8197}"/>
              </a:ext>
            </a:extLst>
          </p:cNvPr>
          <p:cNvSpPr>
            <a:spLocks noGrp="1"/>
          </p:cNvSpPr>
          <p:nvPr>
            <p:ph sz="half" idx="2"/>
          </p:nvPr>
        </p:nvSpPr>
        <p:spPr/>
        <p:txBody>
          <a:bodyPr/>
          <a:lstStyle/>
          <a:p>
            <a:endParaRPr lang="en-US"/>
          </a:p>
        </p:txBody>
      </p:sp>
      <p:pic>
        <p:nvPicPr>
          <p:cNvPr id="2" name="Picture 1">
            <a:extLst>
              <a:ext uri="{FF2B5EF4-FFF2-40B4-BE49-F238E27FC236}">
                <a16:creationId xmlns:a16="http://schemas.microsoft.com/office/drawing/2014/main" id="{B88D2C62-C380-504B-96A9-456FD3DC80D6}"/>
              </a:ext>
            </a:extLst>
          </p:cNvPr>
          <p:cNvPicPr>
            <a:picLocks noChangeAspect="1"/>
          </p:cNvPicPr>
          <p:nvPr/>
        </p:nvPicPr>
        <p:blipFill>
          <a:blip r:embed="rId2"/>
          <a:stretch>
            <a:fillRect/>
          </a:stretch>
        </p:blipFill>
        <p:spPr>
          <a:xfrm>
            <a:off x="6193512" y="2174328"/>
            <a:ext cx="4283989" cy="2819400"/>
          </a:xfrm>
          <a:prstGeom prst="rect">
            <a:avLst/>
          </a:prstGeom>
        </p:spPr>
      </p:pic>
    </p:spTree>
    <p:extLst>
      <p:ext uri="{BB962C8B-B14F-4D97-AF65-F5344CB8AC3E}">
        <p14:creationId xmlns:p14="http://schemas.microsoft.com/office/powerpoint/2010/main" val="2033833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a:t>
            </a:r>
          </a:p>
        </p:txBody>
      </p:sp>
      <p:sp>
        <p:nvSpPr>
          <p:cNvPr id="3" name="Content Placeholder 2"/>
          <p:cNvSpPr>
            <a:spLocks noGrp="1"/>
          </p:cNvSpPr>
          <p:nvPr>
            <p:ph idx="1"/>
          </p:nvPr>
        </p:nvSpPr>
        <p:spPr/>
        <p:txBody>
          <a:bodyPr/>
          <a:lstStyle/>
          <a:p>
            <a:r>
              <a:rPr lang="en-US" dirty="0"/>
              <a:t>An algorithm (pronounced AL-go-</a:t>
            </a:r>
            <a:r>
              <a:rPr lang="en-US" dirty="0" err="1"/>
              <a:t>rith</a:t>
            </a:r>
            <a:r>
              <a:rPr lang="en-US" dirty="0"/>
              <a:t>-um) is a procedure or formula to solve a problem.</a:t>
            </a:r>
          </a:p>
          <a:p>
            <a:r>
              <a:rPr lang="en-US" dirty="0"/>
              <a:t>An algorithm is a sequence of instructions to change the state of a system. For example: A computer’s memory, your brain (math), or the ingredients to prepare food (cooking recipe). </a:t>
            </a:r>
            <a:br>
              <a:rPr lang="en-US" dirty="0"/>
            </a:br>
            <a:br>
              <a:rPr lang="en-US" dirty="0"/>
            </a:br>
            <a:r>
              <a:rPr lang="en-US" dirty="0"/>
              <a:t>Think Data 8: Change or retrieve the content of a table.</a:t>
            </a:r>
          </a:p>
        </p:txBody>
      </p:sp>
      <p:sp>
        <p:nvSpPr>
          <p:cNvPr id="12" name="Slide Number Placeholder 5"/>
          <p:cNvSpPr>
            <a:spLocks noGrp="1"/>
          </p:cNvSpPr>
          <p:nvPr>
            <p:ph type="sldNum" sz="quarter" idx="4294967295"/>
          </p:nvPr>
        </p:nvSpPr>
        <p:spPr>
          <a:xfrm>
            <a:off x="11480800" y="6553200"/>
            <a:ext cx="711200" cy="304800"/>
          </a:xfrm>
          <a:prstGeom prst="rect">
            <a:avLst/>
          </a:prstGeom>
        </p:spPr>
        <p:txBody>
          <a:bodyPr/>
          <a:lstStyle/>
          <a:p>
            <a:pPr>
              <a:defRPr/>
            </a:pPr>
            <a:fld id="{ACA94121-BA6C-AD43-82C2-DF1F24FE5D9C}" type="slidenum">
              <a:rPr lang="en-US" smtClean="0"/>
              <a:pPr>
                <a:defRPr/>
              </a:pPr>
              <a:t>14</a:t>
            </a:fld>
            <a:endParaRPr lang="en-US" b="0"/>
          </a:p>
        </p:txBody>
      </p:sp>
      <p:pic>
        <p:nvPicPr>
          <p:cNvPr id="14" name="Picture 13"/>
          <p:cNvPicPr>
            <a:picLocks noChangeAspect="1"/>
          </p:cNvPicPr>
          <p:nvPr/>
        </p:nvPicPr>
        <p:blipFill>
          <a:blip r:embed="rId2"/>
          <a:stretch>
            <a:fillRect/>
          </a:stretch>
        </p:blipFill>
        <p:spPr>
          <a:xfrm>
            <a:off x="7090835" y="4140200"/>
            <a:ext cx="3420533" cy="2565400"/>
          </a:xfrm>
          <a:prstGeom prst="rect">
            <a:avLst/>
          </a:prstGeom>
        </p:spPr>
      </p:pic>
    </p:spTree>
    <p:extLst>
      <p:ext uri="{BB962C8B-B14F-4D97-AF65-F5344CB8AC3E}">
        <p14:creationId xmlns:p14="http://schemas.microsoft.com/office/powerpoint/2010/main" val="1012711090"/>
      </p:ext>
    </p:extLst>
  </p:cSld>
  <p:clrMapOvr>
    <a:masterClrMapping/>
  </p:clrMapOvr>
  <mc:AlternateContent xmlns:mc="http://schemas.openxmlformats.org/markup-compatibility/2006" xmlns:p14="http://schemas.microsoft.com/office/powerpoint/2010/main">
    <mc:Choice Requires="p14">
      <p:transition spd="slow" p14:dur="2000" advTm="49471"/>
    </mc:Choice>
    <mc:Fallback xmlns="">
      <p:transition spd="slow" advTm="49471"/>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 Properties</a:t>
            </a:r>
          </a:p>
        </p:txBody>
      </p:sp>
      <p:sp>
        <p:nvSpPr>
          <p:cNvPr id="3" name="Content Placeholder 2"/>
          <p:cNvSpPr>
            <a:spLocks noGrp="1"/>
          </p:cNvSpPr>
          <p:nvPr>
            <p:ph idx="1"/>
          </p:nvPr>
        </p:nvSpPr>
        <p:spPr>
          <a:xfrm>
            <a:off x="533400" y="1143000"/>
            <a:ext cx="11125200" cy="5257800"/>
          </a:xfrm>
        </p:spPr>
        <p:txBody>
          <a:bodyPr/>
          <a:lstStyle/>
          <a:p>
            <a:r>
              <a:rPr lang="en-US" dirty="0"/>
              <a:t>An algorithm is a description that can be expressed within a finite amount of space and time. </a:t>
            </a:r>
          </a:p>
          <a:p>
            <a:r>
              <a:rPr lang="en-US" dirty="0"/>
              <a:t>Executing the algorithm may take infinite space and/or time, e.g. ``calculate all prime numbers”. </a:t>
            </a:r>
          </a:p>
          <a:p>
            <a:r>
              <a:rPr lang="en-US" dirty="0"/>
              <a:t>In CS and math, we prefer to use well-defined formal languages for defining an algorithm. </a:t>
            </a:r>
          </a:p>
          <a:p>
            <a:endParaRPr lang="en-US" dirty="0"/>
          </a:p>
          <a:p>
            <a:endParaRPr lang="en-US" dirty="0"/>
          </a:p>
          <a:p>
            <a:endParaRPr lang="en-US" dirty="0"/>
          </a:p>
          <a:p>
            <a:endParaRPr lang="en-US" dirty="0"/>
          </a:p>
          <a:p>
            <a:endParaRPr lang="en-US" dirty="0"/>
          </a:p>
        </p:txBody>
      </p:sp>
      <p:sp>
        <p:nvSpPr>
          <p:cNvPr id="12" name="Slide Number Placeholder 5"/>
          <p:cNvSpPr>
            <a:spLocks noGrp="1"/>
          </p:cNvSpPr>
          <p:nvPr>
            <p:ph type="sldNum" sz="quarter" idx="4294967295"/>
          </p:nvPr>
        </p:nvSpPr>
        <p:spPr>
          <a:xfrm>
            <a:off x="11480800" y="6553200"/>
            <a:ext cx="711200" cy="304800"/>
          </a:xfrm>
          <a:prstGeom prst="rect">
            <a:avLst/>
          </a:prstGeom>
        </p:spPr>
        <p:txBody>
          <a:bodyPr/>
          <a:lstStyle/>
          <a:p>
            <a:pPr>
              <a:defRPr/>
            </a:pPr>
            <a:fld id="{ACA94121-BA6C-AD43-82C2-DF1F24FE5D9C}" type="slidenum">
              <a:rPr lang="en-US" smtClean="0"/>
              <a:pPr>
                <a:defRPr/>
              </a:pPr>
              <a:t>15</a:t>
            </a:fld>
            <a:endParaRPr lang="en-US" b="0"/>
          </a:p>
        </p:txBody>
      </p:sp>
      <p:pic>
        <p:nvPicPr>
          <p:cNvPr id="5" name="Picture 4"/>
          <p:cNvPicPr>
            <a:picLocks noChangeAspect="1"/>
          </p:cNvPicPr>
          <p:nvPr/>
        </p:nvPicPr>
        <p:blipFill>
          <a:blip r:embed="rId2"/>
          <a:stretch>
            <a:fillRect/>
          </a:stretch>
        </p:blipFill>
        <p:spPr>
          <a:xfrm>
            <a:off x="3581400" y="4038600"/>
            <a:ext cx="4889500" cy="2146300"/>
          </a:xfrm>
          <a:prstGeom prst="rect">
            <a:avLst/>
          </a:prstGeom>
        </p:spPr>
      </p:pic>
    </p:spTree>
    <p:extLst>
      <p:ext uri="{BB962C8B-B14F-4D97-AF65-F5344CB8AC3E}">
        <p14:creationId xmlns:p14="http://schemas.microsoft.com/office/powerpoint/2010/main" val="3025752843"/>
      </p:ext>
    </p:extLst>
  </p:cSld>
  <p:clrMapOvr>
    <a:masterClrMapping/>
  </p:clrMapOvr>
  <mc:AlternateContent xmlns:mc="http://schemas.openxmlformats.org/markup-compatibility/2006" xmlns:p14="http://schemas.microsoft.com/office/powerpoint/2010/main">
    <mc:Choice Requires="p14">
      <p:transition spd="slow" p14:dur="2000" advTm="49471"/>
    </mc:Choice>
    <mc:Fallback xmlns="">
      <p:transition spd="slow" advTm="49471"/>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 Well-Definition</a:t>
            </a:r>
          </a:p>
        </p:txBody>
      </p:sp>
      <p:sp>
        <p:nvSpPr>
          <p:cNvPr id="12" name="Slide Number Placeholder 5"/>
          <p:cNvSpPr>
            <a:spLocks noGrp="1"/>
          </p:cNvSpPr>
          <p:nvPr>
            <p:ph type="sldNum" sz="quarter" idx="4294967295"/>
          </p:nvPr>
        </p:nvSpPr>
        <p:spPr>
          <a:xfrm>
            <a:off x="11480800" y="6553200"/>
            <a:ext cx="711200" cy="304800"/>
          </a:xfrm>
          <a:prstGeom prst="rect">
            <a:avLst/>
          </a:prstGeom>
        </p:spPr>
        <p:txBody>
          <a:bodyPr/>
          <a:lstStyle/>
          <a:p>
            <a:pPr>
              <a:defRPr/>
            </a:pPr>
            <a:fld id="{ACA94121-BA6C-AD43-82C2-DF1F24FE5D9C}" type="slidenum">
              <a:rPr lang="en-US" smtClean="0"/>
              <a:pPr>
                <a:defRPr/>
              </a:pPr>
              <a:t>16</a:t>
            </a:fld>
            <a:endParaRPr lang="en-US" b="0"/>
          </a:p>
        </p:txBody>
      </p:sp>
      <p:pic>
        <p:nvPicPr>
          <p:cNvPr id="6" name="Picture 5"/>
          <p:cNvPicPr>
            <a:picLocks noChangeAspect="1"/>
          </p:cNvPicPr>
          <p:nvPr/>
        </p:nvPicPr>
        <p:blipFill>
          <a:blip r:embed="rId2"/>
          <a:stretch>
            <a:fillRect/>
          </a:stretch>
        </p:blipFill>
        <p:spPr>
          <a:xfrm>
            <a:off x="1524000" y="1447800"/>
            <a:ext cx="9144000" cy="3951008"/>
          </a:xfrm>
          <a:prstGeom prst="rect">
            <a:avLst/>
          </a:prstGeom>
        </p:spPr>
      </p:pic>
    </p:spTree>
    <p:extLst>
      <p:ext uri="{BB962C8B-B14F-4D97-AF65-F5344CB8AC3E}">
        <p14:creationId xmlns:p14="http://schemas.microsoft.com/office/powerpoint/2010/main" val="97162924"/>
      </p:ext>
    </p:extLst>
  </p:cSld>
  <p:clrMapOvr>
    <a:masterClrMapping/>
  </p:clrMapOvr>
  <mc:AlternateContent xmlns:mc="http://schemas.openxmlformats.org/markup-compatibility/2006" xmlns:p14="http://schemas.microsoft.com/office/powerpoint/2010/main">
    <mc:Choice Requires="p14">
      <p:transition spd="slow" p14:dur="2000" advTm="49471"/>
    </mc:Choice>
    <mc:Fallback xmlns="">
      <p:transition spd="slow" advTm="49471"/>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Algorithms Early In Life (1</a:t>
            </a:r>
            <a:r>
              <a:rPr lang="en-US" baseline="30000" dirty="0"/>
              <a:t>st</a:t>
            </a:r>
            <a:r>
              <a:rPr lang="en-US" dirty="0"/>
              <a:t> Grade)</a:t>
            </a:r>
          </a:p>
        </p:txBody>
      </p:sp>
      <p:sp>
        <p:nvSpPr>
          <p:cNvPr id="39" name="Slide Number Placeholder 5"/>
          <p:cNvSpPr>
            <a:spLocks noGrp="1"/>
          </p:cNvSpPr>
          <p:nvPr>
            <p:ph type="sldNum" sz="quarter" idx="4294967295"/>
          </p:nvPr>
        </p:nvSpPr>
        <p:spPr>
          <a:xfrm>
            <a:off x="11480800" y="6553200"/>
            <a:ext cx="711200" cy="304800"/>
          </a:xfrm>
          <a:prstGeom prst="rect">
            <a:avLst/>
          </a:prstGeom>
        </p:spPr>
        <p:txBody>
          <a:bodyPr/>
          <a:lstStyle/>
          <a:p>
            <a:pPr>
              <a:defRPr/>
            </a:pPr>
            <a:fld id="{ACA94121-BA6C-AD43-82C2-DF1F24FE5D9C}" type="slidenum">
              <a:rPr lang="en-US" smtClean="0"/>
              <a:pPr>
                <a:defRPr/>
              </a:pPr>
              <a:t>17</a:t>
            </a:fld>
            <a:endParaRPr lang="en-US" b="0"/>
          </a:p>
        </p:txBody>
      </p:sp>
      <p:sp>
        <p:nvSpPr>
          <p:cNvPr id="7" name="TextBox 6"/>
          <p:cNvSpPr txBox="1"/>
          <p:nvPr/>
        </p:nvSpPr>
        <p:spPr>
          <a:xfrm>
            <a:off x="6186993" y="2528332"/>
            <a:ext cx="285656" cy="369332"/>
          </a:xfrm>
          <a:prstGeom prst="rect">
            <a:avLst/>
          </a:prstGeom>
          <a:noFill/>
        </p:spPr>
        <p:txBody>
          <a:bodyPr wrap="none" rtlCol="0">
            <a:spAutoFit/>
          </a:bodyPr>
          <a:lstStyle/>
          <a:p>
            <a:r>
              <a:rPr lang="en-US" dirty="0">
                <a:latin typeface="FreightSans Pro Book" panose="02000606030000020004" pitchFamily="2" charset="0"/>
              </a:rPr>
              <a:t>7</a:t>
            </a:r>
          </a:p>
        </p:txBody>
      </p:sp>
      <p:sp>
        <p:nvSpPr>
          <p:cNvPr id="8" name="TextBox 7"/>
          <p:cNvSpPr txBox="1"/>
          <p:nvPr/>
        </p:nvSpPr>
        <p:spPr>
          <a:xfrm>
            <a:off x="6186993" y="2997200"/>
            <a:ext cx="298480" cy="369332"/>
          </a:xfrm>
          <a:prstGeom prst="rect">
            <a:avLst/>
          </a:prstGeom>
          <a:noFill/>
        </p:spPr>
        <p:txBody>
          <a:bodyPr wrap="none" rtlCol="0">
            <a:spAutoFit/>
          </a:bodyPr>
          <a:lstStyle/>
          <a:p>
            <a:r>
              <a:rPr lang="en-US" dirty="0">
                <a:latin typeface="FreightSans Pro Book" panose="02000606030000020004" pitchFamily="2" charset="0"/>
              </a:rPr>
              <a:t>8</a:t>
            </a:r>
          </a:p>
        </p:txBody>
      </p:sp>
      <p:cxnSp>
        <p:nvCxnSpPr>
          <p:cNvPr id="10" name="Straight Connector 9"/>
          <p:cNvCxnSpPr/>
          <p:nvPr/>
        </p:nvCxnSpPr>
        <p:spPr bwMode="auto">
          <a:xfrm>
            <a:off x="4114800" y="3505200"/>
            <a:ext cx="2590800" cy="0"/>
          </a:xfrm>
          <a:prstGeom prst="line">
            <a:avLst/>
          </a:prstGeom>
          <a:solidFill>
            <a:schemeClr val="accent1"/>
          </a:solidFill>
          <a:ln w="12700" cap="flat" cmpd="sng" algn="ctr">
            <a:solidFill>
              <a:schemeClr val="tx1"/>
            </a:solidFill>
            <a:prstDash val="solid"/>
            <a:round/>
            <a:headEnd type="none" w="sm" len="sm"/>
            <a:tailEnd type="none" w="sm" len="sm"/>
          </a:ln>
          <a:effectLst/>
        </p:spPr>
      </p:cxnSp>
      <p:sp>
        <p:nvSpPr>
          <p:cNvPr id="11" name="TextBox 10"/>
          <p:cNvSpPr txBox="1"/>
          <p:nvPr/>
        </p:nvSpPr>
        <p:spPr>
          <a:xfrm>
            <a:off x="3733800" y="3124200"/>
            <a:ext cx="296876" cy="369332"/>
          </a:xfrm>
          <a:prstGeom prst="rect">
            <a:avLst/>
          </a:prstGeom>
          <a:noFill/>
        </p:spPr>
        <p:txBody>
          <a:bodyPr wrap="none" rtlCol="0">
            <a:spAutoFit/>
          </a:bodyPr>
          <a:lstStyle/>
          <a:p>
            <a:r>
              <a:rPr lang="en-US" dirty="0">
                <a:latin typeface="FreightSans Pro Book" panose="02000606030000020004" pitchFamily="2" charset="0"/>
              </a:rPr>
              <a:t>+</a:t>
            </a:r>
          </a:p>
        </p:txBody>
      </p:sp>
      <p:sp>
        <p:nvSpPr>
          <p:cNvPr id="12" name="TextBox 11"/>
          <p:cNvSpPr txBox="1"/>
          <p:nvPr/>
        </p:nvSpPr>
        <p:spPr>
          <a:xfrm>
            <a:off x="6191803" y="3593068"/>
            <a:ext cx="280846" cy="369332"/>
          </a:xfrm>
          <a:prstGeom prst="rect">
            <a:avLst/>
          </a:prstGeom>
          <a:noFill/>
        </p:spPr>
        <p:txBody>
          <a:bodyPr wrap="none" rtlCol="0">
            <a:spAutoFit/>
          </a:bodyPr>
          <a:lstStyle/>
          <a:p>
            <a:r>
              <a:rPr lang="en-US" dirty="0">
                <a:latin typeface="FreightSans Pro Book" panose="02000606030000020004" pitchFamily="2" charset="0"/>
              </a:rPr>
              <a:t>5</a:t>
            </a:r>
          </a:p>
        </p:txBody>
      </p:sp>
      <p:sp>
        <p:nvSpPr>
          <p:cNvPr id="13" name="TextBox 12"/>
          <p:cNvSpPr txBox="1"/>
          <p:nvPr/>
        </p:nvSpPr>
        <p:spPr>
          <a:xfrm>
            <a:off x="5737396" y="1992869"/>
            <a:ext cx="260008" cy="369332"/>
          </a:xfrm>
          <a:prstGeom prst="rect">
            <a:avLst/>
          </a:prstGeom>
          <a:noFill/>
        </p:spPr>
        <p:txBody>
          <a:bodyPr wrap="none" rtlCol="0">
            <a:spAutoFit/>
          </a:bodyPr>
          <a:lstStyle/>
          <a:p>
            <a:r>
              <a:rPr lang="en-US" dirty="0">
                <a:latin typeface="FreightSans Pro Book" panose="02000606030000020004" pitchFamily="2" charset="0"/>
              </a:rPr>
              <a:t>1</a:t>
            </a:r>
          </a:p>
        </p:txBody>
      </p:sp>
      <p:sp>
        <p:nvSpPr>
          <p:cNvPr id="14" name="Rectangle 13"/>
          <p:cNvSpPr/>
          <p:nvPr/>
        </p:nvSpPr>
        <p:spPr bwMode="auto">
          <a:xfrm>
            <a:off x="6172200" y="2514600"/>
            <a:ext cx="304800" cy="914400"/>
          </a:xfrm>
          <a:prstGeom prst="rect">
            <a:avLst/>
          </a:prstGeom>
          <a:noFill/>
          <a:ln w="12700" cap="flat" cmpd="sng" algn="ctr">
            <a:solidFill>
              <a:srgbClr val="4F81BD"/>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a:p>
        </p:txBody>
      </p:sp>
      <p:sp>
        <p:nvSpPr>
          <p:cNvPr id="15" name="Rectangle 14"/>
          <p:cNvSpPr/>
          <p:nvPr/>
        </p:nvSpPr>
        <p:spPr bwMode="auto">
          <a:xfrm>
            <a:off x="6172200" y="3581400"/>
            <a:ext cx="304800" cy="457200"/>
          </a:xfrm>
          <a:prstGeom prst="rect">
            <a:avLst/>
          </a:prstGeom>
          <a:noFill/>
          <a:ln w="12700" cap="flat" cmpd="sng" algn="ctr">
            <a:solidFill>
              <a:srgbClr val="4F81BD"/>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a:latin typeface="FreightSans Pro Book" panose="02000606030000020004" pitchFamily="2" charset="0"/>
            </a:endParaRPr>
          </a:p>
        </p:txBody>
      </p:sp>
      <p:sp>
        <p:nvSpPr>
          <p:cNvPr id="16" name="Rectangle 15"/>
          <p:cNvSpPr/>
          <p:nvPr/>
        </p:nvSpPr>
        <p:spPr bwMode="auto">
          <a:xfrm>
            <a:off x="5715000" y="1981200"/>
            <a:ext cx="304800" cy="457200"/>
          </a:xfrm>
          <a:prstGeom prst="rect">
            <a:avLst/>
          </a:prstGeom>
          <a:noFill/>
          <a:ln w="12700" cap="flat" cmpd="sng" algn="ctr">
            <a:solidFill>
              <a:srgbClr val="4F81BD"/>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a:p>
        </p:txBody>
      </p:sp>
      <p:sp>
        <p:nvSpPr>
          <p:cNvPr id="17" name="TextBox 16"/>
          <p:cNvSpPr txBox="1"/>
          <p:nvPr/>
        </p:nvSpPr>
        <p:spPr>
          <a:xfrm>
            <a:off x="6553201" y="2743200"/>
            <a:ext cx="1041119" cy="369332"/>
          </a:xfrm>
          <a:prstGeom prst="rect">
            <a:avLst/>
          </a:prstGeom>
          <a:noFill/>
        </p:spPr>
        <p:txBody>
          <a:bodyPr wrap="none" rtlCol="0">
            <a:spAutoFit/>
          </a:bodyPr>
          <a:lstStyle/>
          <a:p>
            <a:r>
              <a:rPr lang="en-US" dirty="0">
                <a:latin typeface="FreightSans Pro Book" panose="02000606030000020004" pitchFamily="2" charset="0"/>
              </a:rPr>
              <a:t>operands</a:t>
            </a:r>
          </a:p>
        </p:txBody>
      </p:sp>
      <p:sp>
        <p:nvSpPr>
          <p:cNvPr id="18" name="TextBox 17"/>
          <p:cNvSpPr txBox="1"/>
          <p:nvPr/>
        </p:nvSpPr>
        <p:spPr>
          <a:xfrm>
            <a:off x="2590801" y="3124200"/>
            <a:ext cx="993477" cy="369332"/>
          </a:xfrm>
          <a:prstGeom prst="rect">
            <a:avLst/>
          </a:prstGeom>
          <a:noFill/>
        </p:spPr>
        <p:txBody>
          <a:bodyPr wrap="none" rtlCol="0">
            <a:spAutoFit/>
          </a:bodyPr>
          <a:lstStyle/>
          <a:p>
            <a:r>
              <a:rPr lang="en-US" dirty="0">
                <a:latin typeface="FreightSans Pro Book" panose="02000606030000020004" pitchFamily="2" charset="0"/>
              </a:rPr>
              <a:t>operator</a:t>
            </a:r>
          </a:p>
        </p:txBody>
      </p:sp>
      <p:sp>
        <p:nvSpPr>
          <p:cNvPr id="19" name="TextBox 18"/>
          <p:cNvSpPr txBox="1"/>
          <p:nvPr/>
        </p:nvSpPr>
        <p:spPr>
          <a:xfrm>
            <a:off x="6553201" y="3669268"/>
            <a:ext cx="2911566" cy="369332"/>
          </a:xfrm>
          <a:prstGeom prst="rect">
            <a:avLst/>
          </a:prstGeom>
          <a:noFill/>
        </p:spPr>
        <p:txBody>
          <a:bodyPr wrap="none" rtlCol="0">
            <a:spAutoFit/>
          </a:bodyPr>
          <a:lstStyle/>
          <a:p>
            <a:r>
              <a:rPr lang="en-US" dirty="0">
                <a:latin typeface="FreightSans Pro Book" panose="02000606030000020004" pitchFamily="2" charset="0"/>
              </a:rPr>
              <a:t>least significant digit of result</a:t>
            </a:r>
          </a:p>
        </p:txBody>
      </p:sp>
      <p:sp>
        <p:nvSpPr>
          <p:cNvPr id="20" name="TextBox 19"/>
          <p:cNvSpPr txBox="1"/>
          <p:nvPr/>
        </p:nvSpPr>
        <p:spPr>
          <a:xfrm>
            <a:off x="6172201" y="1981200"/>
            <a:ext cx="1302216" cy="369332"/>
          </a:xfrm>
          <a:prstGeom prst="rect">
            <a:avLst/>
          </a:prstGeom>
          <a:noFill/>
        </p:spPr>
        <p:txBody>
          <a:bodyPr wrap="none" rtlCol="0">
            <a:spAutoFit/>
          </a:bodyPr>
          <a:lstStyle/>
          <a:p>
            <a:r>
              <a:rPr lang="en-US" dirty="0">
                <a:latin typeface="FreightSans Pro Book" panose="02000606030000020004" pitchFamily="2" charset="0"/>
              </a:rPr>
              <a:t>carry (MSD)</a:t>
            </a:r>
          </a:p>
        </p:txBody>
      </p:sp>
      <p:grpSp>
        <p:nvGrpSpPr>
          <p:cNvPr id="24" name="Group 23"/>
          <p:cNvGrpSpPr/>
          <p:nvPr/>
        </p:nvGrpSpPr>
        <p:grpSpPr>
          <a:xfrm>
            <a:off x="5257800" y="1981200"/>
            <a:ext cx="762000" cy="2057400"/>
            <a:chOff x="3733800" y="1981200"/>
            <a:chExt cx="762000" cy="2057400"/>
          </a:xfrm>
        </p:grpSpPr>
        <p:sp>
          <p:nvSpPr>
            <p:cNvPr id="21" name="Rectangle 20"/>
            <p:cNvSpPr/>
            <p:nvPr/>
          </p:nvSpPr>
          <p:spPr bwMode="auto">
            <a:xfrm>
              <a:off x="4191000" y="2514600"/>
              <a:ext cx="304800" cy="914400"/>
            </a:xfrm>
            <a:prstGeom prst="rect">
              <a:avLst/>
            </a:prstGeom>
            <a:noFill/>
            <a:ln w="12700" cap="flat" cmpd="sng" algn="ctr">
              <a:solidFill>
                <a:srgbClr val="4F81BD"/>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a:p>
          </p:txBody>
        </p:sp>
        <p:sp>
          <p:nvSpPr>
            <p:cNvPr id="22" name="Rectangle 21"/>
            <p:cNvSpPr/>
            <p:nvPr/>
          </p:nvSpPr>
          <p:spPr bwMode="auto">
            <a:xfrm>
              <a:off x="4191000" y="3581400"/>
              <a:ext cx="304800" cy="457200"/>
            </a:xfrm>
            <a:prstGeom prst="rect">
              <a:avLst/>
            </a:prstGeom>
            <a:noFill/>
            <a:ln w="12700" cap="flat" cmpd="sng" algn="ctr">
              <a:solidFill>
                <a:srgbClr val="4F81BD"/>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a:p>
          </p:txBody>
        </p:sp>
        <p:sp>
          <p:nvSpPr>
            <p:cNvPr id="23" name="Rectangle 22"/>
            <p:cNvSpPr/>
            <p:nvPr/>
          </p:nvSpPr>
          <p:spPr bwMode="auto">
            <a:xfrm>
              <a:off x="3733800" y="1981200"/>
              <a:ext cx="304800" cy="457200"/>
            </a:xfrm>
            <a:prstGeom prst="rect">
              <a:avLst/>
            </a:prstGeom>
            <a:noFill/>
            <a:ln w="12700" cap="flat" cmpd="sng" algn="ctr">
              <a:solidFill>
                <a:srgbClr val="4F81BD"/>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a:p>
          </p:txBody>
        </p:sp>
      </p:grpSp>
      <p:grpSp>
        <p:nvGrpSpPr>
          <p:cNvPr id="25" name="Group 24"/>
          <p:cNvGrpSpPr/>
          <p:nvPr/>
        </p:nvGrpSpPr>
        <p:grpSpPr>
          <a:xfrm>
            <a:off x="4800600" y="1981200"/>
            <a:ext cx="762000" cy="2057400"/>
            <a:chOff x="3733800" y="1981200"/>
            <a:chExt cx="762000" cy="2057400"/>
          </a:xfrm>
        </p:grpSpPr>
        <p:sp>
          <p:nvSpPr>
            <p:cNvPr id="26" name="Rectangle 25"/>
            <p:cNvSpPr/>
            <p:nvPr/>
          </p:nvSpPr>
          <p:spPr bwMode="auto">
            <a:xfrm>
              <a:off x="4191000" y="2514600"/>
              <a:ext cx="304800" cy="914400"/>
            </a:xfrm>
            <a:prstGeom prst="rect">
              <a:avLst/>
            </a:prstGeom>
            <a:noFill/>
            <a:ln w="12700" cap="flat" cmpd="sng" algn="ctr">
              <a:solidFill>
                <a:srgbClr val="4F81BD"/>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a:p>
          </p:txBody>
        </p:sp>
        <p:sp>
          <p:nvSpPr>
            <p:cNvPr id="27" name="Rectangle 26"/>
            <p:cNvSpPr/>
            <p:nvPr/>
          </p:nvSpPr>
          <p:spPr bwMode="auto">
            <a:xfrm>
              <a:off x="4191000" y="3581400"/>
              <a:ext cx="304800" cy="457200"/>
            </a:xfrm>
            <a:prstGeom prst="rect">
              <a:avLst/>
            </a:prstGeom>
            <a:noFill/>
            <a:ln w="12700" cap="flat" cmpd="sng" algn="ctr">
              <a:solidFill>
                <a:srgbClr val="4F81BD"/>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a:p>
          </p:txBody>
        </p:sp>
        <p:sp>
          <p:nvSpPr>
            <p:cNvPr id="28" name="Rectangle 27"/>
            <p:cNvSpPr/>
            <p:nvPr/>
          </p:nvSpPr>
          <p:spPr bwMode="auto">
            <a:xfrm>
              <a:off x="3733800" y="1981200"/>
              <a:ext cx="304800" cy="457200"/>
            </a:xfrm>
            <a:prstGeom prst="rect">
              <a:avLst/>
            </a:prstGeom>
            <a:noFill/>
            <a:ln w="12700" cap="flat" cmpd="sng" algn="ctr">
              <a:solidFill>
                <a:srgbClr val="4F81BD"/>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a:p>
          </p:txBody>
        </p:sp>
      </p:grpSp>
      <p:grpSp>
        <p:nvGrpSpPr>
          <p:cNvPr id="29" name="Group 28"/>
          <p:cNvGrpSpPr/>
          <p:nvPr/>
        </p:nvGrpSpPr>
        <p:grpSpPr>
          <a:xfrm>
            <a:off x="4419600" y="1981200"/>
            <a:ext cx="762000" cy="2057400"/>
            <a:chOff x="3733800" y="1981200"/>
            <a:chExt cx="762000" cy="2057400"/>
          </a:xfrm>
        </p:grpSpPr>
        <p:sp>
          <p:nvSpPr>
            <p:cNvPr id="30" name="Rectangle 29"/>
            <p:cNvSpPr/>
            <p:nvPr/>
          </p:nvSpPr>
          <p:spPr bwMode="auto">
            <a:xfrm>
              <a:off x="4191000" y="2514600"/>
              <a:ext cx="304800" cy="914400"/>
            </a:xfrm>
            <a:prstGeom prst="rect">
              <a:avLst/>
            </a:prstGeom>
            <a:noFill/>
            <a:ln w="12700" cap="flat" cmpd="sng" algn="ctr">
              <a:solidFill>
                <a:srgbClr val="4F81BD"/>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a:p>
          </p:txBody>
        </p:sp>
        <p:sp>
          <p:nvSpPr>
            <p:cNvPr id="31" name="Rectangle 30"/>
            <p:cNvSpPr/>
            <p:nvPr/>
          </p:nvSpPr>
          <p:spPr bwMode="auto">
            <a:xfrm>
              <a:off x="4191000" y="3581400"/>
              <a:ext cx="304800" cy="457200"/>
            </a:xfrm>
            <a:prstGeom prst="rect">
              <a:avLst/>
            </a:prstGeom>
            <a:noFill/>
            <a:ln w="12700" cap="flat" cmpd="sng" algn="ctr">
              <a:solidFill>
                <a:srgbClr val="4F81BD"/>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a:p>
          </p:txBody>
        </p:sp>
        <p:sp>
          <p:nvSpPr>
            <p:cNvPr id="32" name="Rectangle 31"/>
            <p:cNvSpPr/>
            <p:nvPr/>
          </p:nvSpPr>
          <p:spPr bwMode="auto">
            <a:xfrm>
              <a:off x="3733800" y="1981200"/>
              <a:ext cx="304800" cy="457200"/>
            </a:xfrm>
            <a:prstGeom prst="rect">
              <a:avLst/>
            </a:prstGeom>
            <a:noFill/>
            <a:ln w="12700" cap="flat" cmpd="sng" algn="ctr">
              <a:solidFill>
                <a:srgbClr val="4F81BD"/>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a:p>
          </p:txBody>
        </p:sp>
      </p:grpSp>
      <p:sp>
        <p:nvSpPr>
          <p:cNvPr id="33" name="Rectangle 32"/>
          <p:cNvSpPr/>
          <p:nvPr/>
        </p:nvSpPr>
        <p:spPr bwMode="auto">
          <a:xfrm>
            <a:off x="4419600" y="3581400"/>
            <a:ext cx="304800" cy="457200"/>
          </a:xfrm>
          <a:prstGeom prst="rect">
            <a:avLst/>
          </a:prstGeom>
          <a:noFill/>
          <a:ln w="12700" cap="flat" cmpd="sng" algn="ctr">
            <a:solidFill>
              <a:srgbClr val="4F81BD"/>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a:p>
        </p:txBody>
      </p:sp>
    </p:spTree>
    <p:custDataLst>
      <p:tags r:id="rId1"/>
    </p:custDataLst>
    <p:extLst>
      <p:ext uri="{BB962C8B-B14F-4D97-AF65-F5344CB8AC3E}">
        <p14:creationId xmlns:p14="http://schemas.microsoft.com/office/powerpoint/2010/main" val="1383626950"/>
      </p:ext>
    </p:extLst>
  </p:cSld>
  <p:clrMapOvr>
    <a:masterClrMapping/>
  </p:clrMapOvr>
  <mc:AlternateContent xmlns:mc="http://schemas.openxmlformats.org/markup-compatibility/2006" xmlns:p14="http://schemas.microsoft.com/office/powerpoint/2010/main">
    <mc:Choice Requires="p14">
      <p:transition spd="slow" p14:dur="2000" advTm="51994"/>
    </mc:Choice>
    <mc:Fallback xmlns="">
      <p:transition spd="slow" advTm="519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animBg="1"/>
      <p:bldP spid="15" grpId="0" animBg="1"/>
      <p:bldP spid="16" grpId="0" animBg="1"/>
      <p:bldP spid="17" grpId="0"/>
      <p:bldP spid="19" grpId="0"/>
      <p:bldP spid="20" grpId="0"/>
      <p:bldP spid="33"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Algorithms Early In Life (In Binary)</a:t>
            </a:r>
          </a:p>
        </p:txBody>
      </p:sp>
      <p:sp>
        <p:nvSpPr>
          <p:cNvPr id="54" name="Slide Number Placeholder 5"/>
          <p:cNvSpPr>
            <a:spLocks noGrp="1"/>
          </p:cNvSpPr>
          <p:nvPr>
            <p:ph type="sldNum" sz="quarter" idx="4294967295"/>
          </p:nvPr>
        </p:nvSpPr>
        <p:spPr>
          <a:xfrm>
            <a:off x="11480800" y="6553200"/>
            <a:ext cx="711200" cy="304800"/>
          </a:xfrm>
          <a:prstGeom prst="rect">
            <a:avLst/>
          </a:prstGeom>
        </p:spPr>
        <p:txBody>
          <a:bodyPr/>
          <a:lstStyle/>
          <a:p>
            <a:pPr>
              <a:defRPr/>
            </a:pPr>
            <a:fld id="{ACA94121-BA6C-AD43-82C2-DF1F24FE5D9C}" type="slidenum">
              <a:rPr lang="en-US" smtClean="0"/>
              <a:pPr>
                <a:defRPr/>
              </a:pPr>
              <a:t>18</a:t>
            </a:fld>
            <a:endParaRPr lang="en-US" b="0"/>
          </a:p>
        </p:txBody>
      </p:sp>
      <p:sp>
        <p:nvSpPr>
          <p:cNvPr id="7" name="TextBox 6"/>
          <p:cNvSpPr txBox="1"/>
          <p:nvPr/>
        </p:nvSpPr>
        <p:spPr>
          <a:xfrm>
            <a:off x="6168078" y="2514600"/>
            <a:ext cx="317716" cy="369332"/>
          </a:xfrm>
          <a:prstGeom prst="rect">
            <a:avLst/>
          </a:prstGeom>
          <a:noFill/>
        </p:spPr>
        <p:txBody>
          <a:bodyPr wrap="none" rtlCol="0">
            <a:spAutoFit/>
          </a:bodyPr>
          <a:lstStyle/>
          <a:p>
            <a:r>
              <a:rPr lang="en-US" dirty="0">
                <a:latin typeface="FreightSans Pro Book" panose="02000606030000020004" pitchFamily="2" charset="0"/>
              </a:rPr>
              <a:t>0</a:t>
            </a:r>
          </a:p>
        </p:txBody>
      </p:sp>
      <p:sp>
        <p:nvSpPr>
          <p:cNvPr id="8" name="TextBox 7"/>
          <p:cNvSpPr txBox="1"/>
          <p:nvPr/>
        </p:nvSpPr>
        <p:spPr>
          <a:xfrm>
            <a:off x="6168078" y="2983468"/>
            <a:ext cx="317716" cy="369332"/>
          </a:xfrm>
          <a:prstGeom prst="rect">
            <a:avLst/>
          </a:prstGeom>
          <a:noFill/>
        </p:spPr>
        <p:txBody>
          <a:bodyPr wrap="none" rtlCol="0">
            <a:spAutoFit/>
          </a:bodyPr>
          <a:lstStyle/>
          <a:p>
            <a:r>
              <a:rPr lang="en-US" dirty="0">
                <a:latin typeface="FreightSans Pro Book" panose="02000606030000020004" pitchFamily="2" charset="0"/>
              </a:rPr>
              <a:t>0</a:t>
            </a:r>
          </a:p>
        </p:txBody>
      </p:sp>
      <p:cxnSp>
        <p:nvCxnSpPr>
          <p:cNvPr id="10" name="Straight Connector 9"/>
          <p:cNvCxnSpPr/>
          <p:nvPr/>
        </p:nvCxnSpPr>
        <p:spPr bwMode="auto">
          <a:xfrm>
            <a:off x="4114800" y="3505200"/>
            <a:ext cx="2590800" cy="0"/>
          </a:xfrm>
          <a:prstGeom prst="line">
            <a:avLst/>
          </a:prstGeom>
          <a:solidFill>
            <a:schemeClr val="accent1"/>
          </a:solidFill>
          <a:ln w="12700" cap="flat" cmpd="sng" algn="ctr">
            <a:solidFill>
              <a:schemeClr val="tx1"/>
            </a:solidFill>
            <a:prstDash val="solid"/>
            <a:round/>
            <a:headEnd type="none" w="sm" len="sm"/>
            <a:tailEnd type="none" w="sm" len="sm"/>
          </a:ln>
          <a:effectLst/>
        </p:spPr>
      </p:cxnSp>
      <p:sp>
        <p:nvSpPr>
          <p:cNvPr id="11" name="TextBox 10"/>
          <p:cNvSpPr txBox="1"/>
          <p:nvPr/>
        </p:nvSpPr>
        <p:spPr>
          <a:xfrm>
            <a:off x="3733800" y="3124200"/>
            <a:ext cx="296876" cy="369332"/>
          </a:xfrm>
          <a:prstGeom prst="rect">
            <a:avLst/>
          </a:prstGeom>
          <a:noFill/>
        </p:spPr>
        <p:txBody>
          <a:bodyPr wrap="none" rtlCol="0">
            <a:spAutoFit/>
          </a:bodyPr>
          <a:lstStyle/>
          <a:p>
            <a:r>
              <a:rPr lang="en-US" dirty="0">
                <a:latin typeface="FreightSans Pro Book" panose="02000606030000020004" pitchFamily="2" charset="0"/>
              </a:rPr>
              <a:t>+</a:t>
            </a:r>
          </a:p>
        </p:txBody>
      </p:sp>
      <p:sp>
        <p:nvSpPr>
          <p:cNvPr id="12" name="TextBox 11"/>
          <p:cNvSpPr txBox="1"/>
          <p:nvPr/>
        </p:nvSpPr>
        <p:spPr>
          <a:xfrm>
            <a:off x="6168078" y="3581400"/>
            <a:ext cx="317716" cy="369332"/>
          </a:xfrm>
          <a:prstGeom prst="rect">
            <a:avLst/>
          </a:prstGeom>
          <a:noFill/>
        </p:spPr>
        <p:txBody>
          <a:bodyPr wrap="none" rtlCol="0">
            <a:spAutoFit/>
          </a:bodyPr>
          <a:lstStyle/>
          <a:p>
            <a:r>
              <a:rPr lang="en-US" dirty="0">
                <a:latin typeface="FreightSans Pro Book" panose="02000606030000020004" pitchFamily="2" charset="0"/>
              </a:rPr>
              <a:t>0</a:t>
            </a:r>
          </a:p>
        </p:txBody>
      </p:sp>
      <p:sp>
        <p:nvSpPr>
          <p:cNvPr id="13" name="TextBox 12"/>
          <p:cNvSpPr txBox="1"/>
          <p:nvPr/>
        </p:nvSpPr>
        <p:spPr>
          <a:xfrm>
            <a:off x="5715000" y="1981200"/>
            <a:ext cx="317716" cy="369332"/>
          </a:xfrm>
          <a:prstGeom prst="rect">
            <a:avLst/>
          </a:prstGeom>
          <a:noFill/>
        </p:spPr>
        <p:txBody>
          <a:bodyPr wrap="none" rtlCol="0">
            <a:spAutoFit/>
          </a:bodyPr>
          <a:lstStyle/>
          <a:p>
            <a:r>
              <a:rPr lang="en-US" dirty="0">
                <a:latin typeface="FreightSans Pro Book" panose="02000606030000020004" pitchFamily="2" charset="0"/>
              </a:rPr>
              <a:t>0</a:t>
            </a:r>
          </a:p>
        </p:txBody>
      </p:sp>
      <p:sp>
        <p:nvSpPr>
          <p:cNvPr id="14" name="Rectangle 13"/>
          <p:cNvSpPr/>
          <p:nvPr/>
        </p:nvSpPr>
        <p:spPr bwMode="auto">
          <a:xfrm>
            <a:off x="6172200" y="2514600"/>
            <a:ext cx="304800" cy="914400"/>
          </a:xfrm>
          <a:prstGeom prst="rect">
            <a:avLst/>
          </a:prstGeom>
          <a:noFill/>
          <a:ln w="12700" cap="flat" cmpd="sng" algn="ctr">
            <a:solidFill>
              <a:srgbClr val="4F81BD"/>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a:latin typeface="FreightSans Pro Book" panose="02000606030000020004" pitchFamily="2" charset="0"/>
            </a:endParaRPr>
          </a:p>
        </p:txBody>
      </p:sp>
      <p:sp>
        <p:nvSpPr>
          <p:cNvPr id="15" name="Rectangle 14"/>
          <p:cNvSpPr/>
          <p:nvPr/>
        </p:nvSpPr>
        <p:spPr bwMode="auto">
          <a:xfrm>
            <a:off x="6172200" y="3581400"/>
            <a:ext cx="304800" cy="457200"/>
          </a:xfrm>
          <a:prstGeom prst="rect">
            <a:avLst/>
          </a:prstGeom>
          <a:noFill/>
          <a:ln w="12700" cap="flat" cmpd="sng" algn="ctr">
            <a:solidFill>
              <a:srgbClr val="4F81BD"/>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a:latin typeface="FreightSans Pro Book" panose="02000606030000020004" pitchFamily="2" charset="0"/>
            </a:endParaRPr>
          </a:p>
        </p:txBody>
      </p:sp>
      <p:sp>
        <p:nvSpPr>
          <p:cNvPr id="16" name="Rectangle 15"/>
          <p:cNvSpPr/>
          <p:nvPr/>
        </p:nvSpPr>
        <p:spPr bwMode="auto">
          <a:xfrm>
            <a:off x="5715000" y="1981200"/>
            <a:ext cx="304800" cy="457200"/>
          </a:xfrm>
          <a:prstGeom prst="rect">
            <a:avLst/>
          </a:prstGeom>
          <a:noFill/>
          <a:ln w="12700" cap="flat" cmpd="sng" algn="ctr">
            <a:solidFill>
              <a:srgbClr val="4F81BD"/>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a:latin typeface="FreightSans Pro Book" panose="02000606030000020004" pitchFamily="2" charset="0"/>
            </a:endParaRPr>
          </a:p>
        </p:txBody>
      </p:sp>
      <p:sp>
        <p:nvSpPr>
          <p:cNvPr id="17" name="TextBox 16"/>
          <p:cNvSpPr txBox="1"/>
          <p:nvPr/>
        </p:nvSpPr>
        <p:spPr>
          <a:xfrm>
            <a:off x="6553201" y="2743200"/>
            <a:ext cx="1041119" cy="369332"/>
          </a:xfrm>
          <a:prstGeom prst="rect">
            <a:avLst/>
          </a:prstGeom>
          <a:noFill/>
        </p:spPr>
        <p:txBody>
          <a:bodyPr wrap="none" rtlCol="0">
            <a:spAutoFit/>
          </a:bodyPr>
          <a:lstStyle/>
          <a:p>
            <a:r>
              <a:rPr lang="en-US" dirty="0">
                <a:latin typeface="FreightSans Pro Book" panose="02000606030000020004" pitchFamily="2" charset="0"/>
              </a:rPr>
              <a:t>operands</a:t>
            </a:r>
          </a:p>
        </p:txBody>
      </p:sp>
      <p:sp>
        <p:nvSpPr>
          <p:cNvPr id="18" name="TextBox 17"/>
          <p:cNvSpPr txBox="1"/>
          <p:nvPr/>
        </p:nvSpPr>
        <p:spPr>
          <a:xfrm>
            <a:off x="2590801" y="3124200"/>
            <a:ext cx="993477" cy="369332"/>
          </a:xfrm>
          <a:prstGeom prst="rect">
            <a:avLst/>
          </a:prstGeom>
          <a:noFill/>
        </p:spPr>
        <p:txBody>
          <a:bodyPr wrap="none" rtlCol="0">
            <a:spAutoFit/>
          </a:bodyPr>
          <a:lstStyle/>
          <a:p>
            <a:r>
              <a:rPr lang="en-US" dirty="0">
                <a:latin typeface="FreightSans Pro Book" panose="02000606030000020004" pitchFamily="2" charset="0"/>
              </a:rPr>
              <a:t>operator</a:t>
            </a:r>
          </a:p>
        </p:txBody>
      </p:sp>
      <p:sp>
        <p:nvSpPr>
          <p:cNvPr id="19" name="TextBox 18"/>
          <p:cNvSpPr txBox="1"/>
          <p:nvPr/>
        </p:nvSpPr>
        <p:spPr>
          <a:xfrm>
            <a:off x="6629401" y="3657600"/>
            <a:ext cx="1103828" cy="369332"/>
          </a:xfrm>
          <a:prstGeom prst="rect">
            <a:avLst/>
          </a:prstGeom>
          <a:noFill/>
        </p:spPr>
        <p:txBody>
          <a:bodyPr wrap="none" rtlCol="0">
            <a:spAutoFit/>
          </a:bodyPr>
          <a:lstStyle/>
          <a:p>
            <a:r>
              <a:rPr lang="en-US" dirty="0">
                <a:latin typeface="FreightSans Pro Book" panose="02000606030000020004" pitchFamily="2" charset="0"/>
              </a:rPr>
              <a:t>LSB result</a:t>
            </a:r>
          </a:p>
        </p:txBody>
      </p:sp>
      <p:sp>
        <p:nvSpPr>
          <p:cNvPr id="20" name="TextBox 19"/>
          <p:cNvSpPr txBox="1"/>
          <p:nvPr/>
        </p:nvSpPr>
        <p:spPr>
          <a:xfrm>
            <a:off x="6172201" y="1981200"/>
            <a:ext cx="1302216" cy="369332"/>
          </a:xfrm>
          <a:prstGeom prst="rect">
            <a:avLst/>
          </a:prstGeom>
          <a:noFill/>
        </p:spPr>
        <p:txBody>
          <a:bodyPr wrap="none" rtlCol="0">
            <a:spAutoFit/>
          </a:bodyPr>
          <a:lstStyle/>
          <a:p>
            <a:r>
              <a:rPr lang="en-US" dirty="0">
                <a:latin typeface="FreightSans Pro Book" panose="02000606030000020004" pitchFamily="2" charset="0"/>
              </a:rPr>
              <a:t>carry (MSD)</a:t>
            </a:r>
          </a:p>
        </p:txBody>
      </p:sp>
      <p:grpSp>
        <p:nvGrpSpPr>
          <p:cNvPr id="24" name="Group 23"/>
          <p:cNvGrpSpPr/>
          <p:nvPr/>
        </p:nvGrpSpPr>
        <p:grpSpPr>
          <a:xfrm>
            <a:off x="5257800" y="1981200"/>
            <a:ext cx="762000" cy="2057400"/>
            <a:chOff x="3733800" y="1981200"/>
            <a:chExt cx="762000" cy="2057400"/>
          </a:xfrm>
        </p:grpSpPr>
        <p:sp>
          <p:nvSpPr>
            <p:cNvPr id="21" name="Rectangle 20"/>
            <p:cNvSpPr/>
            <p:nvPr/>
          </p:nvSpPr>
          <p:spPr bwMode="auto">
            <a:xfrm>
              <a:off x="4191000" y="2514600"/>
              <a:ext cx="304800" cy="914400"/>
            </a:xfrm>
            <a:prstGeom prst="rect">
              <a:avLst/>
            </a:prstGeom>
            <a:noFill/>
            <a:ln w="12700" cap="flat" cmpd="sng" algn="ctr">
              <a:solidFill>
                <a:srgbClr val="4F81BD"/>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a:latin typeface="FreightSans Pro Book" panose="02000606030000020004" pitchFamily="2" charset="0"/>
              </a:endParaRPr>
            </a:p>
          </p:txBody>
        </p:sp>
        <p:sp>
          <p:nvSpPr>
            <p:cNvPr id="22" name="Rectangle 21"/>
            <p:cNvSpPr/>
            <p:nvPr/>
          </p:nvSpPr>
          <p:spPr bwMode="auto">
            <a:xfrm>
              <a:off x="4191000" y="3581400"/>
              <a:ext cx="304800" cy="457200"/>
            </a:xfrm>
            <a:prstGeom prst="rect">
              <a:avLst/>
            </a:prstGeom>
            <a:noFill/>
            <a:ln w="12700" cap="flat" cmpd="sng" algn="ctr">
              <a:solidFill>
                <a:srgbClr val="4F81BD"/>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a:latin typeface="FreightSans Pro Book" panose="02000606030000020004" pitchFamily="2" charset="0"/>
              </a:endParaRPr>
            </a:p>
          </p:txBody>
        </p:sp>
        <p:sp>
          <p:nvSpPr>
            <p:cNvPr id="23" name="Rectangle 22"/>
            <p:cNvSpPr/>
            <p:nvPr/>
          </p:nvSpPr>
          <p:spPr bwMode="auto">
            <a:xfrm>
              <a:off x="3733800" y="1981200"/>
              <a:ext cx="304800" cy="457200"/>
            </a:xfrm>
            <a:prstGeom prst="rect">
              <a:avLst/>
            </a:prstGeom>
            <a:noFill/>
            <a:ln w="12700" cap="flat" cmpd="sng" algn="ctr">
              <a:solidFill>
                <a:srgbClr val="4F81BD"/>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a:latin typeface="FreightSans Pro Book" panose="02000606030000020004" pitchFamily="2" charset="0"/>
              </a:endParaRPr>
            </a:p>
          </p:txBody>
        </p:sp>
      </p:grpSp>
      <p:grpSp>
        <p:nvGrpSpPr>
          <p:cNvPr id="25" name="Group 24"/>
          <p:cNvGrpSpPr/>
          <p:nvPr/>
        </p:nvGrpSpPr>
        <p:grpSpPr>
          <a:xfrm>
            <a:off x="4800600" y="1981200"/>
            <a:ext cx="762000" cy="2057400"/>
            <a:chOff x="3733800" y="1981200"/>
            <a:chExt cx="762000" cy="2057400"/>
          </a:xfrm>
        </p:grpSpPr>
        <p:sp>
          <p:nvSpPr>
            <p:cNvPr id="26" name="Rectangle 25"/>
            <p:cNvSpPr/>
            <p:nvPr/>
          </p:nvSpPr>
          <p:spPr bwMode="auto">
            <a:xfrm>
              <a:off x="4191000" y="2514600"/>
              <a:ext cx="304800" cy="914400"/>
            </a:xfrm>
            <a:prstGeom prst="rect">
              <a:avLst/>
            </a:prstGeom>
            <a:noFill/>
            <a:ln w="12700" cap="flat" cmpd="sng" algn="ctr">
              <a:solidFill>
                <a:srgbClr val="4F81BD"/>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a:latin typeface="FreightSans Pro Book" panose="02000606030000020004" pitchFamily="2" charset="0"/>
              </a:endParaRPr>
            </a:p>
          </p:txBody>
        </p:sp>
        <p:sp>
          <p:nvSpPr>
            <p:cNvPr id="27" name="Rectangle 26"/>
            <p:cNvSpPr/>
            <p:nvPr/>
          </p:nvSpPr>
          <p:spPr bwMode="auto">
            <a:xfrm>
              <a:off x="4191000" y="3581400"/>
              <a:ext cx="304800" cy="457200"/>
            </a:xfrm>
            <a:prstGeom prst="rect">
              <a:avLst/>
            </a:prstGeom>
            <a:noFill/>
            <a:ln w="12700" cap="flat" cmpd="sng" algn="ctr">
              <a:solidFill>
                <a:srgbClr val="4F81BD"/>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a:latin typeface="FreightSans Pro Book" panose="02000606030000020004" pitchFamily="2" charset="0"/>
              </a:endParaRPr>
            </a:p>
          </p:txBody>
        </p:sp>
        <p:sp>
          <p:nvSpPr>
            <p:cNvPr id="28" name="Rectangle 27"/>
            <p:cNvSpPr/>
            <p:nvPr/>
          </p:nvSpPr>
          <p:spPr bwMode="auto">
            <a:xfrm>
              <a:off x="3733800" y="1981200"/>
              <a:ext cx="304800" cy="457200"/>
            </a:xfrm>
            <a:prstGeom prst="rect">
              <a:avLst/>
            </a:prstGeom>
            <a:noFill/>
            <a:ln w="12700" cap="flat" cmpd="sng" algn="ctr">
              <a:solidFill>
                <a:srgbClr val="4F81BD"/>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a:latin typeface="FreightSans Pro Book" panose="02000606030000020004" pitchFamily="2" charset="0"/>
              </a:endParaRPr>
            </a:p>
          </p:txBody>
        </p:sp>
      </p:grpSp>
      <p:grpSp>
        <p:nvGrpSpPr>
          <p:cNvPr id="29" name="Group 28"/>
          <p:cNvGrpSpPr/>
          <p:nvPr/>
        </p:nvGrpSpPr>
        <p:grpSpPr>
          <a:xfrm>
            <a:off x="4343400" y="1981200"/>
            <a:ext cx="762000" cy="2057400"/>
            <a:chOff x="3733800" y="1981200"/>
            <a:chExt cx="762000" cy="2057400"/>
          </a:xfrm>
        </p:grpSpPr>
        <p:sp>
          <p:nvSpPr>
            <p:cNvPr id="30" name="Rectangle 29"/>
            <p:cNvSpPr/>
            <p:nvPr/>
          </p:nvSpPr>
          <p:spPr bwMode="auto">
            <a:xfrm>
              <a:off x="4191000" y="2514600"/>
              <a:ext cx="304800" cy="914400"/>
            </a:xfrm>
            <a:prstGeom prst="rect">
              <a:avLst/>
            </a:prstGeom>
            <a:noFill/>
            <a:ln w="12700" cap="flat" cmpd="sng" algn="ctr">
              <a:solidFill>
                <a:srgbClr val="4F81BD"/>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a:latin typeface="FreightSans Pro Book" panose="02000606030000020004" pitchFamily="2" charset="0"/>
              </a:endParaRPr>
            </a:p>
          </p:txBody>
        </p:sp>
        <p:sp>
          <p:nvSpPr>
            <p:cNvPr id="31" name="Rectangle 30"/>
            <p:cNvSpPr/>
            <p:nvPr/>
          </p:nvSpPr>
          <p:spPr bwMode="auto">
            <a:xfrm>
              <a:off x="4191000" y="3581400"/>
              <a:ext cx="304800" cy="457200"/>
            </a:xfrm>
            <a:prstGeom prst="rect">
              <a:avLst/>
            </a:prstGeom>
            <a:noFill/>
            <a:ln w="12700" cap="flat" cmpd="sng" algn="ctr">
              <a:solidFill>
                <a:srgbClr val="4F81BD"/>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a:latin typeface="FreightSans Pro Book" panose="02000606030000020004" pitchFamily="2" charset="0"/>
              </a:endParaRPr>
            </a:p>
          </p:txBody>
        </p:sp>
        <p:sp>
          <p:nvSpPr>
            <p:cNvPr id="32" name="Rectangle 31"/>
            <p:cNvSpPr/>
            <p:nvPr/>
          </p:nvSpPr>
          <p:spPr bwMode="auto">
            <a:xfrm>
              <a:off x="3733800" y="1981200"/>
              <a:ext cx="304800" cy="457200"/>
            </a:xfrm>
            <a:prstGeom prst="rect">
              <a:avLst/>
            </a:prstGeom>
            <a:noFill/>
            <a:ln w="12700" cap="flat" cmpd="sng" algn="ctr">
              <a:solidFill>
                <a:srgbClr val="4F81BD"/>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a:latin typeface="FreightSans Pro Book" panose="02000606030000020004" pitchFamily="2" charset="0"/>
              </a:endParaRPr>
            </a:p>
          </p:txBody>
        </p:sp>
      </p:grpSp>
      <p:sp>
        <p:nvSpPr>
          <p:cNvPr id="33" name="Rectangle 32"/>
          <p:cNvSpPr/>
          <p:nvPr/>
        </p:nvSpPr>
        <p:spPr bwMode="auto">
          <a:xfrm>
            <a:off x="4419600" y="3581400"/>
            <a:ext cx="304800" cy="457200"/>
          </a:xfrm>
          <a:prstGeom prst="rect">
            <a:avLst/>
          </a:prstGeom>
          <a:noFill/>
          <a:ln w="12700" cap="flat" cmpd="sng" algn="ctr">
            <a:solidFill>
              <a:srgbClr val="4F81BD"/>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a:latin typeface="FreightSans Pro Book" panose="02000606030000020004" pitchFamily="2" charset="0"/>
            </a:endParaRPr>
          </a:p>
        </p:txBody>
      </p:sp>
      <p:sp>
        <p:nvSpPr>
          <p:cNvPr id="34" name="TextBox 33"/>
          <p:cNvSpPr txBox="1"/>
          <p:nvPr/>
        </p:nvSpPr>
        <p:spPr>
          <a:xfrm>
            <a:off x="5742101" y="2526268"/>
            <a:ext cx="260008" cy="369332"/>
          </a:xfrm>
          <a:prstGeom prst="rect">
            <a:avLst/>
          </a:prstGeom>
          <a:noFill/>
        </p:spPr>
        <p:txBody>
          <a:bodyPr wrap="none" rtlCol="0">
            <a:spAutoFit/>
          </a:bodyPr>
          <a:lstStyle/>
          <a:p>
            <a:r>
              <a:rPr lang="en-US" dirty="0">
                <a:latin typeface="FreightSans Pro Book" panose="02000606030000020004" pitchFamily="2" charset="0"/>
              </a:rPr>
              <a:t>1</a:t>
            </a:r>
          </a:p>
        </p:txBody>
      </p:sp>
      <p:sp>
        <p:nvSpPr>
          <p:cNvPr id="35" name="TextBox 34"/>
          <p:cNvSpPr txBox="1"/>
          <p:nvPr/>
        </p:nvSpPr>
        <p:spPr>
          <a:xfrm>
            <a:off x="5706756" y="2983468"/>
            <a:ext cx="317716" cy="369332"/>
          </a:xfrm>
          <a:prstGeom prst="rect">
            <a:avLst/>
          </a:prstGeom>
          <a:noFill/>
        </p:spPr>
        <p:txBody>
          <a:bodyPr wrap="none" rtlCol="0">
            <a:spAutoFit/>
          </a:bodyPr>
          <a:lstStyle/>
          <a:p>
            <a:r>
              <a:rPr lang="en-US" dirty="0">
                <a:latin typeface="FreightSans Pro Book" panose="02000606030000020004" pitchFamily="2" charset="0"/>
              </a:rPr>
              <a:t>0</a:t>
            </a:r>
          </a:p>
        </p:txBody>
      </p:sp>
      <p:sp>
        <p:nvSpPr>
          <p:cNvPr id="36" name="TextBox 35"/>
          <p:cNvSpPr txBox="1"/>
          <p:nvPr/>
        </p:nvSpPr>
        <p:spPr>
          <a:xfrm>
            <a:off x="5730778" y="3593068"/>
            <a:ext cx="260008" cy="369332"/>
          </a:xfrm>
          <a:prstGeom prst="rect">
            <a:avLst/>
          </a:prstGeom>
          <a:noFill/>
        </p:spPr>
        <p:txBody>
          <a:bodyPr wrap="none" rtlCol="0">
            <a:spAutoFit/>
          </a:bodyPr>
          <a:lstStyle/>
          <a:p>
            <a:r>
              <a:rPr lang="en-US" dirty="0">
                <a:latin typeface="FreightSans Pro Book" panose="02000606030000020004" pitchFamily="2" charset="0"/>
              </a:rPr>
              <a:t>1</a:t>
            </a:r>
          </a:p>
        </p:txBody>
      </p:sp>
      <p:sp>
        <p:nvSpPr>
          <p:cNvPr id="37" name="TextBox 36"/>
          <p:cNvSpPr txBox="1"/>
          <p:nvPr/>
        </p:nvSpPr>
        <p:spPr>
          <a:xfrm>
            <a:off x="5253678" y="1981200"/>
            <a:ext cx="317716" cy="369332"/>
          </a:xfrm>
          <a:prstGeom prst="rect">
            <a:avLst/>
          </a:prstGeom>
          <a:noFill/>
        </p:spPr>
        <p:txBody>
          <a:bodyPr wrap="none" rtlCol="0">
            <a:spAutoFit/>
          </a:bodyPr>
          <a:lstStyle/>
          <a:p>
            <a:r>
              <a:rPr lang="en-US" dirty="0">
                <a:latin typeface="FreightSans Pro Book" panose="02000606030000020004" pitchFamily="2" charset="0"/>
              </a:rPr>
              <a:t>0</a:t>
            </a:r>
          </a:p>
        </p:txBody>
      </p:sp>
      <p:sp>
        <p:nvSpPr>
          <p:cNvPr id="38" name="TextBox 37"/>
          <p:cNvSpPr txBox="1"/>
          <p:nvPr/>
        </p:nvSpPr>
        <p:spPr>
          <a:xfrm>
            <a:off x="5286888" y="2526268"/>
            <a:ext cx="260008" cy="369332"/>
          </a:xfrm>
          <a:prstGeom prst="rect">
            <a:avLst/>
          </a:prstGeom>
          <a:noFill/>
        </p:spPr>
        <p:txBody>
          <a:bodyPr wrap="none" rtlCol="0">
            <a:spAutoFit/>
          </a:bodyPr>
          <a:lstStyle/>
          <a:p>
            <a:r>
              <a:rPr lang="en-US" dirty="0">
                <a:latin typeface="FreightSans Pro Book" panose="02000606030000020004" pitchFamily="2" charset="0"/>
              </a:rPr>
              <a:t>1</a:t>
            </a:r>
          </a:p>
        </p:txBody>
      </p:sp>
      <p:sp>
        <p:nvSpPr>
          <p:cNvPr id="39" name="TextBox 38"/>
          <p:cNvSpPr txBox="1"/>
          <p:nvPr/>
        </p:nvSpPr>
        <p:spPr>
          <a:xfrm>
            <a:off x="5278584" y="2995137"/>
            <a:ext cx="260008" cy="369332"/>
          </a:xfrm>
          <a:prstGeom prst="rect">
            <a:avLst/>
          </a:prstGeom>
          <a:noFill/>
        </p:spPr>
        <p:txBody>
          <a:bodyPr wrap="none" rtlCol="0">
            <a:spAutoFit/>
          </a:bodyPr>
          <a:lstStyle/>
          <a:p>
            <a:r>
              <a:rPr lang="en-US" dirty="0">
                <a:latin typeface="FreightSans Pro Book" panose="02000606030000020004" pitchFamily="2" charset="0"/>
              </a:rPr>
              <a:t>1</a:t>
            </a:r>
          </a:p>
        </p:txBody>
      </p:sp>
      <p:sp>
        <p:nvSpPr>
          <p:cNvPr id="40" name="TextBox 39"/>
          <p:cNvSpPr txBox="1"/>
          <p:nvPr/>
        </p:nvSpPr>
        <p:spPr>
          <a:xfrm>
            <a:off x="5253678" y="3581400"/>
            <a:ext cx="317716" cy="369332"/>
          </a:xfrm>
          <a:prstGeom prst="rect">
            <a:avLst/>
          </a:prstGeom>
          <a:noFill/>
        </p:spPr>
        <p:txBody>
          <a:bodyPr wrap="none" rtlCol="0">
            <a:spAutoFit/>
          </a:bodyPr>
          <a:lstStyle/>
          <a:p>
            <a:r>
              <a:rPr lang="en-US" dirty="0">
                <a:latin typeface="FreightSans Pro Book" panose="02000606030000020004" pitchFamily="2" charset="0"/>
              </a:rPr>
              <a:t>0</a:t>
            </a:r>
          </a:p>
        </p:txBody>
      </p:sp>
      <p:sp>
        <p:nvSpPr>
          <p:cNvPr id="41" name="TextBox 40"/>
          <p:cNvSpPr txBox="1"/>
          <p:nvPr/>
        </p:nvSpPr>
        <p:spPr>
          <a:xfrm>
            <a:off x="4819967" y="1992868"/>
            <a:ext cx="260008" cy="369332"/>
          </a:xfrm>
          <a:prstGeom prst="rect">
            <a:avLst/>
          </a:prstGeom>
          <a:noFill/>
        </p:spPr>
        <p:txBody>
          <a:bodyPr wrap="none" rtlCol="0">
            <a:spAutoFit/>
          </a:bodyPr>
          <a:lstStyle/>
          <a:p>
            <a:r>
              <a:rPr lang="en-US" dirty="0">
                <a:latin typeface="FreightSans Pro Book" panose="02000606030000020004" pitchFamily="2" charset="0"/>
              </a:rPr>
              <a:t>1</a:t>
            </a:r>
          </a:p>
        </p:txBody>
      </p:sp>
      <p:sp>
        <p:nvSpPr>
          <p:cNvPr id="42" name="TextBox 41"/>
          <p:cNvSpPr txBox="1"/>
          <p:nvPr/>
        </p:nvSpPr>
        <p:spPr>
          <a:xfrm>
            <a:off x="4819967" y="2526268"/>
            <a:ext cx="260008" cy="369332"/>
          </a:xfrm>
          <a:prstGeom prst="rect">
            <a:avLst/>
          </a:prstGeom>
          <a:noFill/>
        </p:spPr>
        <p:txBody>
          <a:bodyPr wrap="none" rtlCol="0">
            <a:spAutoFit/>
          </a:bodyPr>
          <a:lstStyle/>
          <a:p>
            <a:r>
              <a:rPr lang="en-US" dirty="0">
                <a:latin typeface="FreightSans Pro Book" panose="02000606030000020004" pitchFamily="2" charset="0"/>
              </a:rPr>
              <a:t>1</a:t>
            </a:r>
          </a:p>
        </p:txBody>
      </p:sp>
      <p:sp>
        <p:nvSpPr>
          <p:cNvPr id="43" name="TextBox 42"/>
          <p:cNvSpPr txBox="1"/>
          <p:nvPr/>
        </p:nvSpPr>
        <p:spPr>
          <a:xfrm>
            <a:off x="4821477" y="2995137"/>
            <a:ext cx="260008" cy="369332"/>
          </a:xfrm>
          <a:prstGeom prst="rect">
            <a:avLst/>
          </a:prstGeom>
          <a:noFill/>
        </p:spPr>
        <p:txBody>
          <a:bodyPr wrap="none" rtlCol="0">
            <a:spAutoFit/>
          </a:bodyPr>
          <a:lstStyle/>
          <a:p>
            <a:r>
              <a:rPr lang="en-US" dirty="0">
                <a:latin typeface="FreightSans Pro Book" panose="02000606030000020004" pitchFamily="2" charset="0"/>
              </a:rPr>
              <a:t>1</a:t>
            </a:r>
          </a:p>
        </p:txBody>
      </p:sp>
      <p:sp>
        <p:nvSpPr>
          <p:cNvPr id="44" name="TextBox 43"/>
          <p:cNvSpPr txBox="1"/>
          <p:nvPr/>
        </p:nvSpPr>
        <p:spPr>
          <a:xfrm>
            <a:off x="4829058" y="3593068"/>
            <a:ext cx="260008" cy="369332"/>
          </a:xfrm>
          <a:prstGeom prst="rect">
            <a:avLst/>
          </a:prstGeom>
          <a:noFill/>
        </p:spPr>
        <p:txBody>
          <a:bodyPr wrap="none" rtlCol="0">
            <a:spAutoFit/>
          </a:bodyPr>
          <a:lstStyle/>
          <a:p>
            <a:r>
              <a:rPr lang="en-US" dirty="0">
                <a:latin typeface="FreightSans Pro Book" panose="02000606030000020004" pitchFamily="2" charset="0"/>
              </a:rPr>
              <a:t>1</a:t>
            </a:r>
          </a:p>
        </p:txBody>
      </p:sp>
      <p:sp>
        <p:nvSpPr>
          <p:cNvPr id="45" name="TextBox 44"/>
          <p:cNvSpPr txBox="1"/>
          <p:nvPr/>
        </p:nvSpPr>
        <p:spPr>
          <a:xfrm>
            <a:off x="4365796" y="1981200"/>
            <a:ext cx="260008" cy="369332"/>
          </a:xfrm>
          <a:prstGeom prst="rect">
            <a:avLst/>
          </a:prstGeom>
          <a:noFill/>
        </p:spPr>
        <p:txBody>
          <a:bodyPr wrap="none" rtlCol="0">
            <a:spAutoFit/>
          </a:bodyPr>
          <a:lstStyle/>
          <a:p>
            <a:r>
              <a:rPr lang="en-US" dirty="0">
                <a:latin typeface="FreightSans Pro Book" panose="02000606030000020004" pitchFamily="2" charset="0"/>
              </a:rPr>
              <a:t>1</a:t>
            </a:r>
          </a:p>
        </p:txBody>
      </p:sp>
      <p:sp>
        <p:nvSpPr>
          <p:cNvPr id="46" name="TextBox 45"/>
          <p:cNvSpPr txBox="1"/>
          <p:nvPr/>
        </p:nvSpPr>
        <p:spPr>
          <a:xfrm>
            <a:off x="4441996" y="3593068"/>
            <a:ext cx="260008" cy="369332"/>
          </a:xfrm>
          <a:prstGeom prst="rect">
            <a:avLst/>
          </a:prstGeom>
          <a:noFill/>
        </p:spPr>
        <p:txBody>
          <a:bodyPr wrap="none" rtlCol="0">
            <a:spAutoFit/>
          </a:bodyPr>
          <a:lstStyle/>
          <a:p>
            <a:r>
              <a:rPr lang="en-US" dirty="0">
                <a:latin typeface="FreightSans Pro Book" panose="02000606030000020004" pitchFamily="2" charset="0"/>
              </a:rPr>
              <a:t>1</a:t>
            </a:r>
          </a:p>
        </p:txBody>
      </p:sp>
      <p:grpSp>
        <p:nvGrpSpPr>
          <p:cNvPr id="51" name="Group 50"/>
          <p:cNvGrpSpPr/>
          <p:nvPr/>
        </p:nvGrpSpPr>
        <p:grpSpPr>
          <a:xfrm>
            <a:off x="9220200" y="2514600"/>
            <a:ext cx="914400" cy="1359932"/>
            <a:chOff x="7696200" y="2514600"/>
            <a:chExt cx="914400" cy="1359932"/>
          </a:xfrm>
        </p:grpSpPr>
        <p:sp>
          <p:nvSpPr>
            <p:cNvPr id="3" name="TextBox 2"/>
            <p:cNvSpPr txBox="1"/>
            <p:nvPr/>
          </p:nvSpPr>
          <p:spPr>
            <a:xfrm>
              <a:off x="8001000" y="3048000"/>
              <a:ext cx="360996" cy="369332"/>
            </a:xfrm>
            <a:prstGeom prst="rect">
              <a:avLst/>
            </a:prstGeom>
            <a:noFill/>
          </p:spPr>
          <p:txBody>
            <a:bodyPr wrap="none" rtlCol="0">
              <a:spAutoFit/>
            </a:bodyPr>
            <a:lstStyle/>
            <a:p>
              <a:r>
                <a:rPr lang="en-US" dirty="0">
                  <a:latin typeface="FreightSans Pro Book" panose="02000606030000020004" pitchFamily="2" charset="0"/>
                </a:rPr>
                <a:t>12</a:t>
              </a:r>
            </a:p>
          </p:txBody>
        </p:sp>
        <p:sp>
          <p:nvSpPr>
            <p:cNvPr id="47" name="TextBox 46"/>
            <p:cNvSpPr txBox="1"/>
            <p:nvPr/>
          </p:nvSpPr>
          <p:spPr>
            <a:xfrm>
              <a:off x="8001000" y="2514600"/>
              <a:ext cx="375424" cy="369332"/>
            </a:xfrm>
            <a:prstGeom prst="rect">
              <a:avLst/>
            </a:prstGeom>
            <a:noFill/>
          </p:spPr>
          <p:txBody>
            <a:bodyPr wrap="none" rtlCol="0">
              <a:spAutoFit/>
            </a:bodyPr>
            <a:lstStyle/>
            <a:p>
              <a:r>
                <a:rPr lang="en-US" dirty="0">
                  <a:latin typeface="FreightSans Pro Book" panose="02000606030000020004" pitchFamily="2" charset="0"/>
                </a:rPr>
                <a:t>14</a:t>
              </a:r>
            </a:p>
          </p:txBody>
        </p:sp>
        <p:sp>
          <p:nvSpPr>
            <p:cNvPr id="48" name="TextBox 47"/>
            <p:cNvSpPr txBox="1"/>
            <p:nvPr/>
          </p:nvSpPr>
          <p:spPr>
            <a:xfrm>
              <a:off x="8016778" y="3505200"/>
              <a:ext cx="401072" cy="369332"/>
            </a:xfrm>
            <a:prstGeom prst="rect">
              <a:avLst/>
            </a:prstGeom>
            <a:noFill/>
          </p:spPr>
          <p:txBody>
            <a:bodyPr wrap="none" rtlCol="0">
              <a:spAutoFit/>
            </a:bodyPr>
            <a:lstStyle/>
            <a:p>
              <a:r>
                <a:rPr lang="en-US" dirty="0">
                  <a:latin typeface="FreightSans Pro Book" panose="02000606030000020004" pitchFamily="2" charset="0"/>
                </a:rPr>
                <a:t>26</a:t>
              </a:r>
            </a:p>
          </p:txBody>
        </p:sp>
        <p:cxnSp>
          <p:nvCxnSpPr>
            <p:cNvPr id="49" name="Straight Connector 48"/>
            <p:cNvCxnSpPr/>
            <p:nvPr/>
          </p:nvCxnSpPr>
          <p:spPr bwMode="auto">
            <a:xfrm>
              <a:off x="7848600" y="3505200"/>
              <a:ext cx="762000" cy="0"/>
            </a:xfrm>
            <a:prstGeom prst="line">
              <a:avLst/>
            </a:prstGeom>
            <a:solidFill>
              <a:schemeClr val="accent1"/>
            </a:solidFill>
            <a:ln w="12700" cap="flat" cmpd="sng" algn="ctr">
              <a:solidFill>
                <a:schemeClr val="tx1"/>
              </a:solidFill>
              <a:prstDash val="solid"/>
              <a:round/>
              <a:headEnd type="none" w="sm" len="sm"/>
              <a:tailEnd type="none" w="sm" len="sm"/>
            </a:ln>
            <a:effectLst/>
          </p:spPr>
        </p:cxnSp>
        <p:sp>
          <p:nvSpPr>
            <p:cNvPr id="50" name="TextBox 49"/>
            <p:cNvSpPr txBox="1"/>
            <p:nvPr/>
          </p:nvSpPr>
          <p:spPr>
            <a:xfrm>
              <a:off x="7696200" y="3048000"/>
              <a:ext cx="296876" cy="369332"/>
            </a:xfrm>
            <a:prstGeom prst="rect">
              <a:avLst/>
            </a:prstGeom>
            <a:noFill/>
          </p:spPr>
          <p:txBody>
            <a:bodyPr wrap="none" rtlCol="0">
              <a:spAutoFit/>
            </a:bodyPr>
            <a:lstStyle/>
            <a:p>
              <a:r>
                <a:rPr lang="en-US" dirty="0">
                  <a:latin typeface="FreightSans Pro Book" panose="02000606030000020004" pitchFamily="2" charset="0"/>
                </a:rPr>
                <a:t>+</a:t>
              </a:r>
            </a:p>
          </p:txBody>
        </p:sp>
      </p:grpSp>
    </p:spTree>
    <p:custDataLst>
      <p:tags r:id="rId1"/>
    </p:custDataLst>
    <p:extLst>
      <p:ext uri="{BB962C8B-B14F-4D97-AF65-F5344CB8AC3E}">
        <p14:creationId xmlns:p14="http://schemas.microsoft.com/office/powerpoint/2010/main" val="1188666323"/>
      </p:ext>
    </p:extLst>
  </p:cSld>
  <p:clrMapOvr>
    <a:masterClrMapping/>
  </p:clrMapOvr>
  <mc:AlternateContent xmlns:mc="http://schemas.openxmlformats.org/markup-compatibility/2006" xmlns:p14="http://schemas.microsoft.com/office/powerpoint/2010/main">
    <mc:Choice Requires="p14">
      <p:transition spd="slow" p14:dur="2000" advTm="89089"/>
    </mc:Choice>
    <mc:Fallback xmlns="">
      <p:transition spd="slow" advTm="890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36" grpId="0"/>
      <p:bldP spid="37" grpId="0"/>
      <p:bldP spid="41" grpId="0"/>
      <p:bldP spid="44" grpId="0"/>
      <p:bldP spid="45" grpId="0"/>
      <p:bldP spid="46"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Terminology (Intuitive)</a:t>
            </a:r>
          </a:p>
        </p:txBody>
      </p:sp>
      <p:sp>
        <p:nvSpPr>
          <p:cNvPr id="3" name="Content Placeholder 2"/>
          <p:cNvSpPr>
            <a:spLocks noGrp="1"/>
          </p:cNvSpPr>
          <p:nvPr>
            <p:ph idx="1"/>
          </p:nvPr>
        </p:nvSpPr>
        <p:spPr/>
        <p:txBody>
          <a:bodyPr/>
          <a:lstStyle/>
          <a:p>
            <a:pPr marL="0" indent="0">
              <a:buNone/>
            </a:pPr>
            <a:r>
              <a:rPr lang="en-US" b="1" dirty="0"/>
              <a:t>Code</a:t>
            </a:r>
          </a:p>
          <a:p>
            <a:pPr marL="0" indent="0">
              <a:buNone/>
            </a:pPr>
            <a:r>
              <a:rPr lang="en-US" b="0" dirty="0"/>
              <a:t>A sequence of symbols used for communication between systems (brains, computers, brain-to-computer)</a:t>
            </a:r>
          </a:p>
          <a:p>
            <a:endParaRPr lang="en-US" dirty="0"/>
          </a:p>
          <a:p>
            <a:pPr marL="0" indent="0">
              <a:buNone/>
            </a:pPr>
            <a:r>
              <a:rPr lang="en-US" b="1" dirty="0"/>
              <a:t>Data</a:t>
            </a:r>
          </a:p>
          <a:p>
            <a:pPr marL="0" indent="0">
              <a:buNone/>
            </a:pPr>
            <a:r>
              <a:rPr lang="en-US" b="0" dirty="0"/>
              <a:t>Observations</a:t>
            </a:r>
          </a:p>
          <a:p>
            <a:endParaRPr lang="en-US" dirty="0"/>
          </a:p>
          <a:p>
            <a:pPr marL="0" indent="0">
              <a:buNone/>
            </a:pPr>
            <a:r>
              <a:rPr lang="en-US" b="1" dirty="0"/>
              <a:t>Information</a:t>
            </a:r>
          </a:p>
          <a:p>
            <a:pPr marL="0" indent="0">
              <a:buNone/>
            </a:pPr>
            <a:r>
              <a:rPr lang="en-US" b="0" dirty="0"/>
              <a:t>Reduction of uncertainty in a model (measured in bits)</a:t>
            </a:r>
          </a:p>
        </p:txBody>
      </p:sp>
      <p:sp>
        <p:nvSpPr>
          <p:cNvPr id="9" name="Slide Number Placeholder 5"/>
          <p:cNvSpPr>
            <a:spLocks noGrp="1"/>
          </p:cNvSpPr>
          <p:nvPr>
            <p:ph type="sldNum" sz="quarter" idx="4294967295"/>
          </p:nvPr>
        </p:nvSpPr>
        <p:spPr>
          <a:xfrm>
            <a:off x="11480800" y="6553200"/>
            <a:ext cx="711200" cy="304800"/>
          </a:xfrm>
          <a:prstGeom prst="rect">
            <a:avLst/>
          </a:prstGeom>
        </p:spPr>
        <p:txBody>
          <a:bodyPr/>
          <a:lstStyle/>
          <a:p>
            <a:pPr>
              <a:defRPr/>
            </a:pPr>
            <a:fld id="{ACA94121-BA6C-AD43-82C2-DF1F24FE5D9C}" type="slidenum">
              <a:rPr lang="en-US" smtClean="0"/>
              <a:pPr>
                <a:defRPr/>
              </a:pPr>
              <a:t>19</a:t>
            </a:fld>
            <a:endParaRPr lang="en-US" b="0"/>
          </a:p>
        </p:txBody>
      </p:sp>
    </p:spTree>
    <p:extLst>
      <p:ext uri="{BB962C8B-B14F-4D97-AF65-F5344CB8AC3E}">
        <p14:creationId xmlns:p14="http://schemas.microsoft.com/office/powerpoint/2010/main" val="1556832799"/>
      </p:ext>
    </p:extLst>
  </p:cSld>
  <p:clrMapOvr>
    <a:masterClrMapping/>
  </p:clrMapOvr>
  <mc:AlternateContent xmlns:mc="http://schemas.openxmlformats.org/markup-compatibility/2006" xmlns:p14="http://schemas.microsoft.com/office/powerpoint/2010/main">
    <mc:Choice Requires="p14">
      <p:transition spd="slow" p14:dur="2000" advTm="178253"/>
    </mc:Choice>
    <mc:Fallback xmlns="">
      <p:transition spd="slow" advTm="178253"/>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0EE93-B4E4-B443-AE9E-A85F1D185378}"/>
              </a:ext>
            </a:extLst>
          </p:cNvPr>
          <p:cNvSpPr>
            <a:spLocks noGrp="1"/>
          </p:cNvSpPr>
          <p:nvPr>
            <p:ph type="title"/>
          </p:nvPr>
        </p:nvSpPr>
        <p:spPr>
          <a:xfrm>
            <a:off x="0" y="0"/>
            <a:ext cx="12192000" cy="914400"/>
          </a:xfrm>
        </p:spPr>
        <p:txBody>
          <a:bodyPr/>
          <a:lstStyle/>
          <a:p>
            <a:r>
              <a:rPr lang="en-US" dirty="0">
                <a:hlinkClick r:id="rId2">
                  <a:extLst>
                    <a:ext uri="{A12FA001-AC4F-418D-AE19-62706E023703}">
                      <ahyp:hlinkClr xmlns:ahyp="http://schemas.microsoft.com/office/drawing/2018/hyperlinkcolor" val="tx"/>
                    </a:ext>
                  </a:extLst>
                </a:hlinkClick>
              </a:rPr>
              <a:t>Computing In The News</a:t>
            </a:r>
            <a:endParaRPr lang="en-US" dirty="0"/>
          </a:p>
        </p:txBody>
      </p:sp>
      <p:sp>
        <p:nvSpPr>
          <p:cNvPr id="3" name="Content Placeholder 2">
            <a:extLst>
              <a:ext uri="{FF2B5EF4-FFF2-40B4-BE49-F238E27FC236}">
                <a16:creationId xmlns:a16="http://schemas.microsoft.com/office/drawing/2014/main" id="{4C0013A5-A22B-EF4A-9876-13564353A6A4}"/>
              </a:ext>
            </a:extLst>
          </p:cNvPr>
          <p:cNvSpPr>
            <a:spLocks noGrp="1"/>
          </p:cNvSpPr>
          <p:nvPr>
            <p:ph idx="1"/>
          </p:nvPr>
        </p:nvSpPr>
        <p:spPr>
          <a:xfrm>
            <a:off x="304800" y="1066800"/>
            <a:ext cx="6629400" cy="5257800"/>
          </a:xfrm>
        </p:spPr>
        <p:txBody>
          <a:bodyPr/>
          <a:lstStyle/>
          <a:p>
            <a:pPr marL="0" indent="0">
              <a:buNone/>
            </a:pPr>
            <a:r>
              <a:rPr lang="en-US" sz="2000" dirty="0"/>
              <a:t>Wi-Fi Routers Can Detect Human Locations, Poses Within a Room </a:t>
            </a:r>
            <a:br>
              <a:rPr lang="en-US" sz="2000" dirty="0"/>
            </a:br>
            <a:r>
              <a:rPr lang="en-US" sz="2000" dirty="0">
                <a:hlinkClick r:id="rId3"/>
              </a:rPr>
              <a:t>Tom's Hardware</a:t>
            </a:r>
            <a:br>
              <a:rPr lang="en-US" sz="2000" dirty="0"/>
            </a:br>
            <a:r>
              <a:rPr lang="en-US" sz="2000" dirty="0"/>
              <a:t>Mark Tyson</a:t>
            </a:r>
            <a:br>
              <a:rPr lang="en-US" sz="2000" dirty="0"/>
            </a:br>
            <a:r>
              <a:rPr lang="en-US" sz="2000" dirty="0"/>
              <a:t>January 18, 2023</a:t>
            </a:r>
            <a:br>
              <a:rPr lang="en-US" sz="2000" dirty="0"/>
            </a:br>
            <a:br>
              <a:rPr lang="en-US" sz="2000" dirty="0"/>
            </a:br>
            <a:r>
              <a:rPr lang="en-US" sz="2000" dirty="0"/>
              <a:t>Carnegie Mellon University scientists have been testing a system that uses Wi-Fi signals to detect the positions and poses of people in a room. The researchers positioned TP-Link Archer A7 AC1750 Wi-Fi routers at either end of the room, while algorithms generated wireframe models of people in the room by analyzing the signal interference the people caused. The researchers based the perception system on Wi-Fi signal channel-state-information, or the ratio between transmitted and received signal waves. </a:t>
            </a:r>
          </a:p>
        </p:txBody>
      </p:sp>
      <p:pic>
        <p:nvPicPr>
          <p:cNvPr id="1026" name="Picture 2" descr="Wi-Fi based perception technology generates wireframes">
            <a:extLst>
              <a:ext uri="{FF2B5EF4-FFF2-40B4-BE49-F238E27FC236}">
                <a16:creationId xmlns:a16="http://schemas.microsoft.com/office/drawing/2014/main" id="{E78D71D9-A485-E531-55B5-FF64C730DC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3916" y="1143000"/>
            <a:ext cx="4064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67DBF83-B957-7B6D-30E5-86B18EAD054D}"/>
              </a:ext>
            </a:extLst>
          </p:cNvPr>
          <p:cNvSpPr txBox="1"/>
          <p:nvPr/>
        </p:nvSpPr>
        <p:spPr>
          <a:xfrm>
            <a:off x="7010400" y="3484305"/>
            <a:ext cx="4876800" cy="2862322"/>
          </a:xfrm>
          <a:prstGeom prst="rect">
            <a:avLst/>
          </a:prstGeom>
          <a:noFill/>
        </p:spPr>
        <p:txBody>
          <a:bodyPr wrap="square">
            <a:spAutoFit/>
          </a:bodyPr>
          <a:lstStyle/>
          <a:p>
            <a:r>
              <a:rPr lang="en-US" sz="1800" b="0" i="0" u="none" strike="noStrike" dirty="0">
                <a:solidFill>
                  <a:srgbClr val="000000"/>
                </a:solidFill>
                <a:effectLst/>
                <a:latin typeface="verdana" panose="020B0604030504040204" pitchFamily="34" charset="0"/>
              </a:rPr>
              <a:t>A computer vision-capable neural network architecture processes this data to execute dense pose estimation; the researchers deconstructed the human form into 24 segments to accelerate wireframe representation. They claim the wireframes' position and pose estimates are as good as those generated by certain "image-based approaches."</a:t>
            </a:r>
            <a:endParaRPr lang="en-US" dirty="0"/>
          </a:p>
        </p:txBody>
      </p:sp>
    </p:spTree>
    <p:extLst>
      <p:ext uri="{BB962C8B-B14F-4D97-AF65-F5344CB8AC3E}">
        <p14:creationId xmlns:p14="http://schemas.microsoft.com/office/powerpoint/2010/main" val="28903022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or Code?</a:t>
            </a:r>
          </a:p>
        </p:txBody>
      </p:sp>
      <p:sp>
        <p:nvSpPr>
          <p:cNvPr id="9" name="Slide Number Placeholder 5"/>
          <p:cNvSpPr>
            <a:spLocks noGrp="1"/>
          </p:cNvSpPr>
          <p:nvPr>
            <p:ph type="sldNum" sz="quarter" idx="4294967295"/>
          </p:nvPr>
        </p:nvSpPr>
        <p:spPr>
          <a:xfrm>
            <a:off x="11480800" y="6553200"/>
            <a:ext cx="711200" cy="304800"/>
          </a:xfrm>
          <a:prstGeom prst="rect">
            <a:avLst/>
          </a:prstGeom>
        </p:spPr>
        <p:txBody>
          <a:bodyPr/>
          <a:lstStyle/>
          <a:p>
            <a:pPr>
              <a:defRPr/>
            </a:pPr>
            <a:fld id="{ACA94121-BA6C-AD43-82C2-DF1F24FE5D9C}" type="slidenum">
              <a:rPr lang="en-US" smtClean="0"/>
              <a:pPr>
                <a:defRPr/>
              </a:pPr>
              <a:t>20</a:t>
            </a:fld>
            <a:endParaRPr lang="en-US" b="0"/>
          </a:p>
        </p:txBody>
      </p:sp>
      <p:pic>
        <p:nvPicPr>
          <p:cNvPr id="5" name="Picture 4"/>
          <p:cNvPicPr>
            <a:picLocks noChangeAspect="1"/>
          </p:cNvPicPr>
          <p:nvPr/>
        </p:nvPicPr>
        <p:blipFill>
          <a:blip r:embed="rId3"/>
          <a:stretch>
            <a:fillRect/>
          </a:stretch>
        </p:blipFill>
        <p:spPr>
          <a:xfrm>
            <a:off x="1866900" y="1219200"/>
            <a:ext cx="7543800" cy="4915912"/>
          </a:xfrm>
          <a:prstGeom prst="rect">
            <a:avLst/>
          </a:prstGeom>
        </p:spPr>
      </p:pic>
    </p:spTree>
    <p:extLst>
      <p:ext uri="{BB962C8B-B14F-4D97-AF65-F5344CB8AC3E}">
        <p14:creationId xmlns:p14="http://schemas.microsoft.com/office/powerpoint/2010/main" val="3937227471"/>
      </p:ext>
    </p:extLst>
  </p:cSld>
  <p:clrMapOvr>
    <a:masterClrMapping/>
  </p:clrMapOvr>
  <mc:AlternateContent xmlns:mc="http://schemas.openxmlformats.org/markup-compatibility/2006" xmlns:p14="http://schemas.microsoft.com/office/powerpoint/2010/main">
    <mc:Choice Requires="p14">
      <p:transition spd="slow" p14:dur="2000" advTm="51963"/>
    </mc:Choice>
    <mc:Fallback xmlns="">
      <p:transition spd="slow" advTm="51963"/>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or Code?</a:t>
            </a:r>
          </a:p>
        </p:txBody>
      </p:sp>
      <p:sp>
        <p:nvSpPr>
          <p:cNvPr id="9" name="Slide Number Placeholder 5"/>
          <p:cNvSpPr>
            <a:spLocks noGrp="1"/>
          </p:cNvSpPr>
          <p:nvPr>
            <p:ph type="sldNum" sz="quarter" idx="4294967295"/>
          </p:nvPr>
        </p:nvSpPr>
        <p:spPr>
          <a:xfrm>
            <a:off x="11480800" y="6553200"/>
            <a:ext cx="711200" cy="304800"/>
          </a:xfrm>
          <a:prstGeom prst="rect">
            <a:avLst/>
          </a:prstGeom>
        </p:spPr>
        <p:txBody>
          <a:bodyPr/>
          <a:lstStyle/>
          <a:p>
            <a:pPr>
              <a:defRPr/>
            </a:pPr>
            <a:fld id="{ACA94121-BA6C-AD43-82C2-DF1F24FE5D9C}" type="slidenum">
              <a:rPr lang="en-US" smtClean="0"/>
              <a:pPr>
                <a:defRPr/>
              </a:pPr>
              <a:t>21</a:t>
            </a:fld>
            <a:endParaRPr lang="en-US" b="0"/>
          </a:p>
        </p:txBody>
      </p:sp>
      <p:pic>
        <p:nvPicPr>
          <p:cNvPr id="5" name="Picture 4"/>
          <p:cNvPicPr>
            <a:picLocks noChangeAspect="1"/>
          </p:cNvPicPr>
          <p:nvPr/>
        </p:nvPicPr>
        <p:blipFill>
          <a:blip r:embed="rId3"/>
          <a:stretch>
            <a:fillRect/>
          </a:stretch>
        </p:blipFill>
        <p:spPr>
          <a:xfrm>
            <a:off x="1828800" y="1981200"/>
            <a:ext cx="8509000" cy="2755900"/>
          </a:xfrm>
          <a:prstGeom prst="rect">
            <a:avLst/>
          </a:prstGeom>
        </p:spPr>
      </p:pic>
    </p:spTree>
    <p:extLst>
      <p:ext uri="{BB962C8B-B14F-4D97-AF65-F5344CB8AC3E}">
        <p14:creationId xmlns:p14="http://schemas.microsoft.com/office/powerpoint/2010/main" val="3696873262"/>
      </p:ext>
    </p:extLst>
  </p:cSld>
  <p:clrMapOvr>
    <a:masterClrMapping/>
  </p:clrMapOvr>
  <mc:AlternateContent xmlns:mc="http://schemas.openxmlformats.org/markup-compatibility/2006" xmlns:p14="http://schemas.microsoft.com/office/powerpoint/2010/main">
    <mc:Choice Requires="p14">
      <p:transition spd="slow" p14:dur="2000" advTm="18604"/>
    </mc:Choice>
    <mc:Fallback xmlns="">
      <p:transition spd="slow" advTm="18604"/>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or Code?</a:t>
            </a:r>
          </a:p>
        </p:txBody>
      </p:sp>
      <p:sp>
        <p:nvSpPr>
          <p:cNvPr id="9" name="Slide Number Placeholder 5"/>
          <p:cNvSpPr>
            <a:spLocks noGrp="1"/>
          </p:cNvSpPr>
          <p:nvPr>
            <p:ph type="sldNum" sz="quarter" idx="4294967295"/>
          </p:nvPr>
        </p:nvSpPr>
        <p:spPr>
          <a:xfrm>
            <a:off x="11480800" y="6553200"/>
            <a:ext cx="711200" cy="304800"/>
          </a:xfrm>
          <a:prstGeom prst="rect">
            <a:avLst/>
          </a:prstGeom>
        </p:spPr>
        <p:txBody>
          <a:bodyPr/>
          <a:lstStyle/>
          <a:p>
            <a:pPr>
              <a:defRPr/>
            </a:pPr>
            <a:fld id="{ACA94121-BA6C-AD43-82C2-DF1F24FE5D9C}" type="slidenum">
              <a:rPr lang="en-US" smtClean="0"/>
              <a:pPr>
                <a:defRPr/>
              </a:pPr>
              <a:t>22</a:t>
            </a:fld>
            <a:endParaRPr lang="en-US" b="0"/>
          </a:p>
        </p:txBody>
      </p:sp>
      <p:pic>
        <p:nvPicPr>
          <p:cNvPr id="5" name="Picture 4"/>
          <p:cNvPicPr>
            <a:picLocks noChangeAspect="1"/>
          </p:cNvPicPr>
          <p:nvPr/>
        </p:nvPicPr>
        <p:blipFill>
          <a:blip r:embed="rId3"/>
          <a:stretch>
            <a:fillRect/>
          </a:stretch>
        </p:blipFill>
        <p:spPr>
          <a:xfrm>
            <a:off x="1828800" y="1981200"/>
            <a:ext cx="8509000" cy="2755900"/>
          </a:xfrm>
          <a:prstGeom prst="rect">
            <a:avLst/>
          </a:prstGeom>
        </p:spPr>
      </p:pic>
      <p:sp>
        <p:nvSpPr>
          <p:cNvPr id="6" name="Frame 5"/>
          <p:cNvSpPr/>
          <p:nvPr/>
        </p:nvSpPr>
        <p:spPr bwMode="auto">
          <a:xfrm>
            <a:off x="5486400" y="1905000"/>
            <a:ext cx="1219200" cy="381000"/>
          </a:xfrm>
          <a:prstGeom prst="frame">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a:p>
        </p:txBody>
      </p:sp>
      <p:sp>
        <p:nvSpPr>
          <p:cNvPr id="10" name="Frame 9"/>
          <p:cNvSpPr/>
          <p:nvPr/>
        </p:nvSpPr>
        <p:spPr bwMode="auto">
          <a:xfrm>
            <a:off x="5486400" y="2895600"/>
            <a:ext cx="2438400" cy="381000"/>
          </a:xfrm>
          <a:prstGeom prst="frame">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a:p>
        </p:txBody>
      </p:sp>
      <p:sp>
        <p:nvSpPr>
          <p:cNvPr id="11" name="Frame 10"/>
          <p:cNvSpPr/>
          <p:nvPr/>
        </p:nvSpPr>
        <p:spPr bwMode="auto">
          <a:xfrm>
            <a:off x="3048000" y="4114800"/>
            <a:ext cx="609600" cy="457200"/>
          </a:xfrm>
          <a:prstGeom prst="frame">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a:p>
        </p:txBody>
      </p:sp>
      <p:sp>
        <p:nvSpPr>
          <p:cNvPr id="17" name="Rectangle 16"/>
          <p:cNvSpPr/>
          <p:nvPr/>
        </p:nvSpPr>
        <p:spPr>
          <a:xfrm>
            <a:off x="1885535" y="4953000"/>
            <a:ext cx="3408305" cy="92333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5400" b="1" spc="50" dirty="0">
                <a:ln w="11430"/>
                <a:solidFill>
                  <a:srgbClr val="FF0000"/>
                </a:solidFill>
                <a:effectLst>
                  <a:outerShdw blurRad="76200" dist="50800" dir="5400000" algn="tl" rotWithShape="0">
                    <a:srgbClr val="000000">
                      <a:alpha val="65000"/>
                    </a:srgbClr>
                  </a:outerShdw>
                </a:effectLst>
                <a:latin typeface="FreightSans Pro Book" panose="02000606030000020004" pitchFamily="2" charset="0"/>
              </a:rPr>
              <a:t>Instruction</a:t>
            </a:r>
          </a:p>
        </p:txBody>
      </p:sp>
      <p:sp>
        <p:nvSpPr>
          <p:cNvPr id="18" name="Rectangle 17"/>
          <p:cNvSpPr/>
          <p:nvPr/>
        </p:nvSpPr>
        <p:spPr>
          <a:xfrm>
            <a:off x="7620000" y="5105400"/>
            <a:ext cx="2286000" cy="923330"/>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lvl="0" algn="ctr"/>
            <a:r>
              <a:rPr lang="en-US" sz="5400" b="1" spc="50" dirty="0">
                <a:ln w="11430"/>
                <a:solidFill>
                  <a:srgbClr val="FF0000"/>
                </a:solidFill>
                <a:effectLst>
                  <a:outerShdw blurRad="76200" dist="50800" dir="5400000" algn="tl" rotWithShape="0">
                    <a:srgbClr val="000000">
                      <a:alpha val="65000"/>
                    </a:srgbClr>
                  </a:outerShdw>
                </a:effectLst>
                <a:latin typeface="FreightSans Pro Book" panose="02000606030000020004" pitchFamily="2" charset="0"/>
              </a:rPr>
              <a:t>String</a:t>
            </a:r>
          </a:p>
        </p:txBody>
      </p:sp>
      <p:sp>
        <p:nvSpPr>
          <p:cNvPr id="19" name="Rectangle 18"/>
          <p:cNvSpPr/>
          <p:nvPr/>
        </p:nvSpPr>
        <p:spPr>
          <a:xfrm>
            <a:off x="8030620" y="1041400"/>
            <a:ext cx="2281137" cy="92333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5400" b="1" spc="50" dirty="0">
                <a:ln w="11430"/>
                <a:solidFill>
                  <a:srgbClr val="FF0000"/>
                </a:solidFill>
                <a:effectLst>
                  <a:outerShdw blurRad="76200" dist="50800" dir="5400000" algn="tl" rotWithShape="0">
                    <a:srgbClr val="000000">
                      <a:alpha val="65000"/>
                    </a:srgbClr>
                  </a:outerShdw>
                </a:effectLst>
                <a:latin typeface="FreightSans Pro Book" panose="02000606030000020004" pitchFamily="2" charset="0"/>
              </a:rPr>
              <a:t>Integer</a:t>
            </a:r>
          </a:p>
        </p:txBody>
      </p:sp>
      <p:cxnSp>
        <p:nvCxnSpPr>
          <p:cNvPr id="21" name="Straight Arrow Connector 20"/>
          <p:cNvCxnSpPr/>
          <p:nvPr/>
        </p:nvCxnSpPr>
        <p:spPr bwMode="auto">
          <a:xfrm flipH="1" flipV="1">
            <a:off x="7010400" y="3276600"/>
            <a:ext cx="1066800" cy="2209800"/>
          </a:xfrm>
          <a:prstGeom prst="straightConnector1">
            <a:avLst/>
          </a:prstGeom>
          <a:solidFill>
            <a:schemeClr val="accent1"/>
          </a:solidFill>
          <a:ln w="12700" cap="flat" cmpd="sng" algn="ctr">
            <a:solidFill>
              <a:schemeClr val="tx1"/>
            </a:solidFill>
            <a:prstDash val="solid"/>
            <a:round/>
            <a:headEnd type="none" w="sm" len="sm"/>
            <a:tailEnd type="arrow"/>
          </a:ln>
          <a:effectLst/>
        </p:spPr>
      </p:cxnSp>
      <p:cxnSp>
        <p:nvCxnSpPr>
          <p:cNvPr id="24" name="Straight Arrow Connector 23"/>
          <p:cNvCxnSpPr>
            <a:endCxn id="11" idx="2"/>
          </p:cNvCxnSpPr>
          <p:nvPr/>
        </p:nvCxnSpPr>
        <p:spPr bwMode="auto">
          <a:xfrm flipV="1">
            <a:off x="3276600" y="4572000"/>
            <a:ext cx="76200" cy="685800"/>
          </a:xfrm>
          <a:prstGeom prst="straightConnector1">
            <a:avLst/>
          </a:prstGeom>
          <a:solidFill>
            <a:schemeClr val="accent1"/>
          </a:solidFill>
          <a:ln w="12700" cap="flat" cmpd="sng" algn="ctr">
            <a:solidFill>
              <a:schemeClr val="tx1"/>
            </a:solidFill>
            <a:prstDash val="solid"/>
            <a:round/>
            <a:headEnd type="none" w="sm" len="sm"/>
            <a:tailEnd type="arrow"/>
          </a:ln>
          <a:effectLst/>
        </p:spPr>
      </p:cxnSp>
      <p:cxnSp>
        <p:nvCxnSpPr>
          <p:cNvPr id="27" name="Straight Arrow Connector 26"/>
          <p:cNvCxnSpPr>
            <a:cxnSpLocks/>
            <a:endCxn id="6" idx="3"/>
          </p:cNvCxnSpPr>
          <p:nvPr/>
        </p:nvCxnSpPr>
        <p:spPr bwMode="auto">
          <a:xfrm flipH="1">
            <a:off x="6705600" y="1733550"/>
            <a:ext cx="1447800" cy="361950"/>
          </a:xfrm>
          <a:prstGeom prst="straightConnector1">
            <a:avLst/>
          </a:prstGeom>
          <a:solidFill>
            <a:schemeClr val="accent1"/>
          </a:solidFill>
          <a:ln w="12700" cap="flat" cmpd="sng" algn="ctr">
            <a:solidFill>
              <a:schemeClr val="tx1"/>
            </a:solidFill>
            <a:prstDash val="solid"/>
            <a:round/>
            <a:headEnd type="none" w="sm" len="sm"/>
            <a:tailEnd type="arrow"/>
          </a:ln>
          <a:effectLst/>
        </p:spPr>
      </p:cxnSp>
      <p:sp>
        <p:nvSpPr>
          <p:cNvPr id="4" name="TextBox 3"/>
          <p:cNvSpPr txBox="1"/>
          <p:nvPr/>
        </p:nvSpPr>
        <p:spPr>
          <a:xfrm>
            <a:off x="4038600" y="1143001"/>
            <a:ext cx="3520644" cy="461665"/>
          </a:xfrm>
          <a:prstGeom prst="rect">
            <a:avLst/>
          </a:prstGeom>
          <a:noFill/>
        </p:spPr>
        <p:txBody>
          <a:bodyPr wrap="none" rtlCol="0">
            <a:spAutoFit/>
          </a:bodyPr>
          <a:lstStyle/>
          <a:p>
            <a:r>
              <a:rPr lang="en-US" sz="2400" b="1" dirty="0">
                <a:solidFill>
                  <a:srgbClr val="FF0000"/>
                </a:solidFill>
                <a:latin typeface="FreightSans Pro Book" panose="02000606030000020004" pitchFamily="2" charset="0"/>
              </a:rPr>
              <a:t>Here is some information!</a:t>
            </a:r>
          </a:p>
        </p:txBody>
      </p:sp>
    </p:spTree>
    <p:extLst>
      <p:ext uri="{BB962C8B-B14F-4D97-AF65-F5344CB8AC3E}">
        <p14:creationId xmlns:p14="http://schemas.microsoft.com/office/powerpoint/2010/main" val="943204225"/>
      </p:ext>
    </p:extLst>
  </p:cSld>
  <p:clrMapOvr>
    <a:masterClrMapping/>
  </p:clrMapOvr>
  <mc:AlternateContent xmlns:mc="http://schemas.openxmlformats.org/markup-compatibility/2006" xmlns:p14="http://schemas.microsoft.com/office/powerpoint/2010/main">
    <mc:Choice Requires="p14">
      <p:transition spd="slow" p14:dur="2000" advTm="147852"/>
    </mc:Choice>
    <mc:Fallback xmlns="">
      <p:transition spd="slow" advTm="147852"/>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or Code? Abstraction→  Take CS61C</a:t>
            </a:r>
          </a:p>
        </p:txBody>
      </p:sp>
      <p:sp>
        <p:nvSpPr>
          <p:cNvPr id="9" name="Slide Number Placeholder 5"/>
          <p:cNvSpPr>
            <a:spLocks noGrp="1"/>
          </p:cNvSpPr>
          <p:nvPr>
            <p:ph type="sldNum" sz="quarter" idx="4294967295"/>
          </p:nvPr>
        </p:nvSpPr>
        <p:spPr>
          <a:xfrm>
            <a:off x="11480800" y="6553200"/>
            <a:ext cx="711200" cy="304800"/>
          </a:xfrm>
          <a:prstGeom prst="rect">
            <a:avLst/>
          </a:prstGeom>
        </p:spPr>
        <p:txBody>
          <a:bodyPr/>
          <a:lstStyle/>
          <a:p>
            <a:pPr>
              <a:defRPr/>
            </a:pPr>
            <a:fld id="{ACA94121-BA6C-AD43-82C2-DF1F24FE5D9C}" type="slidenum">
              <a:rPr lang="en-US" smtClean="0"/>
              <a:pPr>
                <a:defRPr/>
              </a:pPr>
              <a:t>23</a:t>
            </a:fld>
            <a:endParaRPr lang="en-US" b="0"/>
          </a:p>
        </p:txBody>
      </p:sp>
      <p:sp>
        <p:nvSpPr>
          <p:cNvPr id="22" name="Content Placeholder 2"/>
          <p:cNvSpPr>
            <a:spLocks noGrp="1"/>
          </p:cNvSpPr>
          <p:nvPr>
            <p:ph idx="4294967295"/>
          </p:nvPr>
        </p:nvSpPr>
        <p:spPr>
          <a:xfrm>
            <a:off x="0" y="5408613"/>
            <a:ext cx="3810000" cy="754062"/>
          </a:xfrm>
        </p:spPr>
        <p:txBody>
          <a:bodyPr/>
          <a:lstStyle/>
          <a:p>
            <a:pPr marL="0" indent="0" algn="ctr">
              <a:buNone/>
            </a:pPr>
            <a:r>
              <a:rPr lang="en-US" sz="2400" dirty="0"/>
              <a:t>Compiler or Interpreter</a:t>
            </a:r>
          </a:p>
          <a:p>
            <a:pPr marL="0" indent="0" algn="ctr">
              <a:buNone/>
            </a:pPr>
            <a:r>
              <a:rPr lang="en-US" sz="2400" dirty="0"/>
              <a:t>Here: Python</a:t>
            </a:r>
          </a:p>
        </p:txBody>
      </p:sp>
      <p:pic>
        <p:nvPicPr>
          <p:cNvPr id="3" name="Picture 2"/>
          <p:cNvPicPr>
            <a:picLocks noChangeAspect="1"/>
          </p:cNvPicPr>
          <p:nvPr/>
        </p:nvPicPr>
        <p:blipFill>
          <a:blip r:embed="rId4"/>
          <a:stretch>
            <a:fillRect/>
          </a:stretch>
        </p:blipFill>
        <p:spPr>
          <a:xfrm>
            <a:off x="6787243" y="2347571"/>
            <a:ext cx="4490357" cy="2514600"/>
          </a:xfrm>
          <a:prstGeom prst="rect">
            <a:avLst/>
          </a:prstGeom>
        </p:spPr>
      </p:pic>
      <p:pic>
        <p:nvPicPr>
          <p:cNvPr id="12" name="Picture 11"/>
          <p:cNvPicPr>
            <a:picLocks noChangeAspect="1"/>
          </p:cNvPicPr>
          <p:nvPr/>
        </p:nvPicPr>
        <p:blipFill>
          <a:blip r:embed="rId5"/>
          <a:stretch>
            <a:fillRect/>
          </a:stretch>
        </p:blipFill>
        <p:spPr>
          <a:xfrm>
            <a:off x="914400" y="2209800"/>
            <a:ext cx="3810000" cy="2844800"/>
          </a:xfrm>
          <a:prstGeom prst="rect">
            <a:avLst/>
          </a:prstGeom>
        </p:spPr>
      </p:pic>
      <p:sp>
        <p:nvSpPr>
          <p:cNvPr id="14" name="Curved Up Arrow 13"/>
          <p:cNvSpPr/>
          <p:nvPr/>
        </p:nvSpPr>
        <p:spPr bwMode="auto">
          <a:xfrm>
            <a:off x="4191000" y="4876800"/>
            <a:ext cx="2519388" cy="457200"/>
          </a:xfrm>
          <a:prstGeom prst="curvedUp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a:p>
        </p:txBody>
      </p:sp>
      <p:sp>
        <p:nvSpPr>
          <p:cNvPr id="23" name="Content Placeholder 2"/>
          <p:cNvSpPr txBox="1">
            <a:spLocks/>
          </p:cNvSpPr>
          <p:nvPr/>
        </p:nvSpPr>
        <p:spPr bwMode="auto">
          <a:xfrm>
            <a:off x="723900" y="1219200"/>
            <a:ext cx="4191000" cy="800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2075" tIns="46038" rIns="92075" bIns="46038" numCol="1" anchor="t" anchorCtr="0" compatLnSpc="1">
            <a:prstTxWarp prst="textNoShape">
              <a:avLst/>
            </a:prstTxWarp>
          </a:bodyPr>
          <a:lstStyle>
            <a:lvl1pPr marL="285750" indent="-285750" algn="l" rtl="0" eaLnBrk="1" fontAlgn="base" hangingPunct="1">
              <a:lnSpc>
                <a:spcPct val="90000"/>
              </a:lnSpc>
              <a:spcBef>
                <a:spcPct val="30000"/>
              </a:spcBef>
              <a:spcAft>
                <a:spcPct val="0"/>
              </a:spcAft>
              <a:buSzPct val="100000"/>
              <a:buChar char="•"/>
              <a:defRPr sz="2400" b="1">
                <a:solidFill>
                  <a:schemeClr val="tx1"/>
                </a:solidFill>
                <a:latin typeface="+mn-lt"/>
                <a:ea typeface="ＭＳ Ｐゴシック" charset="-128"/>
                <a:cs typeface="ＭＳ Ｐゴシック" charset="-128"/>
              </a:defRPr>
            </a:lvl1pPr>
            <a:lvl2pPr marL="685800" indent="-228600" algn="l" rtl="0" eaLnBrk="1" fontAlgn="base" hangingPunct="1">
              <a:lnSpc>
                <a:spcPct val="90000"/>
              </a:lnSpc>
              <a:spcBef>
                <a:spcPct val="30000"/>
              </a:spcBef>
              <a:spcAft>
                <a:spcPct val="0"/>
              </a:spcAft>
              <a:buSzPct val="100000"/>
              <a:buChar char="–"/>
              <a:defRPr b="1">
                <a:solidFill>
                  <a:schemeClr val="tx1"/>
                </a:solidFill>
                <a:latin typeface="+mn-lt"/>
                <a:ea typeface="ＭＳ Ｐゴシック" charset="-128"/>
              </a:defRPr>
            </a:lvl2pPr>
            <a:lvl3pPr marL="1143000" indent="-228600" algn="l" rtl="0" eaLnBrk="1" fontAlgn="base" hangingPunct="1">
              <a:lnSpc>
                <a:spcPct val="90000"/>
              </a:lnSpc>
              <a:spcBef>
                <a:spcPct val="30000"/>
              </a:spcBef>
              <a:spcAft>
                <a:spcPct val="0"/>
              </a:spcAft>
              <a:buSzPct val="100000"/>
              <a:buChar char="»"/>
              <a:defRPr b="1">
                <a:solidFill>
                  <a:schemeClr val="tx1"/>
                </a:solidFill>
                <a:latin typeface="+mn-lt"/>
                <a:ea typeface="ＭＳ Ｐゴシック" charset="-128"/>
              </a:defRPr>
            </a:lvl3pPr>
            <a:lvl4pPr marL="1543050" indent="-171450" algn="l" rtl="0" eaLnBrk="1" fontAlgn="base" hangingPunct="1">
              <a:lnSpc>
                <a:spcPct val="90000"/>
              </a:lnSpc>
              <a:spcBef>
                <a:spcPct val="30000"/>
              </a:spcBef>
              <a:spcAft>
                <a:spcPct val="0"/>
              </a:spcAft>
              <a:buSzPct val="100000"/>
              <a:buChar char="•"/>
              <a:defRPr sz="1400" b="1">
                <a:solidFill>
                  <a:schemeClr val="tx1"/>
                </a:solidFill>
                <a:latin typeface="+mn-lt"/>
                <a:ea typeface="ＭＳ Ｐゴシック" charset="-128"/>
              </a:defRPr>
            </a:lvl4pPr>
            <a:lvl5pPr marL="2000250" indent="-171450" algn="l" rtl="0" eaLnBrk="1" fontAlgn="base" hangingPunct="1">
              <a:lnSpc>
                <a:spcPct val="90000"/>
              </a:lnSpc>
              <a:spcBef>
                <a:spcPct val="30000"/>
              </a:spcBef>
              <a:spcAft>
                <a:spcPct val="0"/>
              </a:spcAft>
              <a:buSzPct val="100000"/>
              <a:buChar char="–"/>
              <a:defRPr sz="1400" b="1">
                <a:solidFill>
                  <a:schemeClr val="tx1"/>
                </a:solidFill>
                <a:latin typeface="+mn-lt"/>
                <a:ea typeface="ＭＳ Ｐゴシック" charset="-128"/>
              </a:defRPr>
            </a:lvl5pPr>
            <a:lvl6pPr marL="2457450" indent="-171450" algn="l" rtl="0" eaLnBrk="1" fontAlgn="base" hangingPunct="1">
              <a:lnSpc>
                <a:spcPct val="90000"/>
              </a:lnSpc>
              <a:spcBef>
                <a:spcPct val="30000"/>
              </a:spcBef>
              <a:spcAft>
                <a:spcPct val="0"/>
              </a:spcAft>
              <a:buSzPct val="100000"/>
              <a:buChar char="–"/>
              <a:defRPr sz="1400" b="1">
                <a:solidFill>
                  <a:schemeClr val="tx1"/>
                </a:solidFill>
                <a:latin typeface="+mn-lt"/>
                <a:ea typeface="ＭＳ Ｐゴシック" charset="-128"/>
              </a:defRPr>
            </a:lvl6pPr>
            <a:lvl7pPr marL="2914650" indent="-171450" algn="l" rtl="0" eaLnBrk="1" fontAlgn="base" hangingPunct="1">
              <a:lnSpc>
                <a:spcPct val="90000"/>
              </a:lnSpc>
              <a:spcBef>
                <a:spcPct val="30000"/>
              </a:spcBef>
              <a:spcAft>
                <a:spcPct val="0"/>
              </a:spcAft>
              <a:buSzPct val="100000"/>
              <a:buChar char="–"/>
              <a:defRPr sz="1400" b="1">
                <a:solidFill>
                  <a:schemeClr val="tx1"/>
                </a:solidFill>
                <a:latin typeface="+mn-lt"/>
                <a:ea typeface="ＭＳ Ｐゴシック" charset="-128"/>
              </a:defRPr>
            </a:lvl7pPr>
            <a:lvl8pPr marL="3371850" indent="-171450" algn="l" rtl="0" eaLnBrk="1" fontAlgn="base" hangingPunct="1">
              <a:lnSpc>
                <a:spcPct val="90000"/>
              </a:lnSpc>
              <a:spcBef>
                <a:spcPct val="30000"/>
              </a:spcBef>
              <a:spcAft>
                <a:spcPct val="0"/>
              </a:spcAft>
              <a:buSzPct val="100000"/>
              <a:buChar char="–"/>
              <a:defRPr sz="1400" b="1">
                <a:solidFill>
                  <a:schemeClr val="tx1"/>
                </a:solidFill>
                <a:latin typeface="+mn-lt"/>
                <a:ea typeface="ＭＳ Ｐゴシック" charset="-128"/>
              </a:defRPr>
            </a:lvl8pPr>
            <a:lvl9pPr marL="3829050" indent="-171450" algn="l" rtl="0" eaLnBrk="1" fontAlgn="base" hangingPunct="1">
              <a:lnSpc>
                <a:spcPct val="90000"/>
              </a:lnSpc>
              <a:spcBef>
                <a:spcPct val="30000"/>
              </a:spcBef>
              <a:spcAft>
                <a:spcPct val="0"/>
              </a:spcAft>
              <a:buSzPct val="100000"/>
              <a:buChar char="–"/>
              <a:defRPr sz="1400" b="1">
                <a:solidFill>
                  <a:schemeClr val="tx1"/>
                </a:solidFill>
                <a:latin typeface="+mn-lt"/>
                <a:ea typeface="ＭＳ Ｐゴシック" charset="-128"/>
              </a:defRPr>
            </a:lvl9pPr>
          </a:lstStyle>
          <a:p>
            <a:pPr marL="0" indent="0">
              <a:buNone/>
            </a:pPr>
            <a:r>
              <a:rPr lang="en-US" dirty="0">
                <a:latin typeface="FreightSans Pro Book" panose="02000606030000020004" pitchFamily="2" charset="0"/>
              </a:rPr>
              <a:t>Human-readable code (programming language)</a:t>
            </a:r>
          </a:p>
        </p:txBody>
      </p:sp>
      <p:sp>
        <p:nvSpPr>
          <p:cNvPr id="25" name="Content Placeholder 2"/>
          <p:cNvSpPr txBox="1">
            <a:spLocks/>
          </p:cNvSpPr>
          <p:nvPr/>
        </p:nvSpPr>
        <p:spPr bwMode="auto">
          <a:xfrm>
            <a:off x="6710388" y="1219200"/>
            <a:ext cx="41910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2075" tIns="46038" rIns="92075" bIns="46038" numCol="1" anchor="t" anchorCtr="0" compatLnSpc="1">
            <a:prstTxWarp prst="textNoShape">
              <a:avLst/>
            </a:prstTxWarp>
          </a:bodyPr>
          <a:lstStyle>
            <a:lvl1pPr marL="285750" indent="-285750" algn="l" rtl="0" eaLnBrk="1" fontAlgn="base" hangingPunct="1">
              <a:lnSpc>
                <a:spcPct val="90000"/>
              </a:lnSpc>
              <a:spcBef>
                <a:spcPct val="30000"/>
              </a:spcBef>
              <a:spcAft>
                <a:spcPct val="0"/>
              </a:spcAft>
              <a:buSzPct val="100000"/>
              <a:buChar char="•"/>
              <a:defRPr sz="2400" b="1">
                <a:solidFill>
                  <a:schemeClr val="tx1"/>
                </a:solidFill>
                <a:latin typeface="+mn-lt"/>
                <a:ea typeface="ＭＳ Ｐゴシック" charset="-128"/>
                <a:cs typeface="ＭＳ Ｐゴシック" charset="-128"/>
              </a:defRPr>
            </a:lvl1pPr>
            <a:lvl2pPr marL="685800" indent="-228600" algn="l" rtl="0" eaLnBrk="1" fontAlgn="base" hangingPunct="1">
              <a:lnSpc>
                <a:spcPct val="90000"/>
              </a:lnSpc>
              <a:spcBef>
                <a:spcPct val="30000"/>
              </a:spcBef>
              <a:spcAft>
                <a:spcPct val="0"/>
              </a:spcAft>
              <a:buSzPct val="100000"/>
              <a:buChar char="–"/>
              <a:defRPr b="1">
                <a:solidFill>
                  <a:schemeClr val="tx1"/>
                </a:solidFill>
                <a:latin typeface="+mn-lt"/>
                <a:ea typeface="ＭＳ Ｐゴシック" charset="-128"/>
              </a:defRPr>
            </a:lvl2pPr>
            <a:lvl3pPr marL="1143000" indent="-228600" algn="l" rtl="0" eaLnBrk="1" fontAlgn="base" hangingPunct="1">
              <a:lnSpc>
                <a:spcPct val="90000"/>
              </a:lnSpc>
              <a:spcBef>
                <a:spcPct val="30000"/>
              </a:spcBef>
              <a:spcAft>
                <a:spcPct val="0"/>
              </a:spcAft>
              <a:buSzPct val="100000"/>
              <a:buChar char="»"/>
              <a:defRPr b="1">
                <a:solidFill>
                  <a:schemeClr val="tx1"/>
                </a:solidFill>
                <a:latin typeface="+mn-lt"/>
                <a:ea typeface="ＭＳ Ｐゴシック" charset="-128"/>
              </a:defRPr>
            </a:lvl3pPr>
            <a:lvl4pPr marL="1543050" indent="-171450" algn="l" rtl="0" eaLnBrk="1" fontAlgn="base" hangingPunct="1">
              <a:lnSpc>
                <a:spcPct val="90000"/>
              </a:lnSpc>
              <a:spcBef>
                <a:spcPct val="30000"/>
              </a:spcBef>
              <a:spcAft>
                <a:spcPct val="0"/>
              </a:spcAft>
              <a:buSzPct val="100000"/>
              <a:buChar char="•"/>
              <a:defRPr sz="1400" b="1">
                <a:solidFill>
                  <a:schemeClr val="tx1"/>
                </a:solidFill>
                <a:latin typeface="+mn-lt"/>
                <a:ea typeface="ＭＳ Ｐゴシック" charset="-128"/>
              </a:defRPr>
            </a:lvl4pPr>
            <a:lvl5pPr marL="2000250" indent="-171450" algn="l" rtl="0" eaLnBrk="1" fontAlgn="base" hangingPunct="1">
              <a:lnSpc>
                <a:spcPct val="90000"/>
              </a:lnSpc>
              <a:spcBef>
                <a:spcPct val="30000"/>
              </a:spcBef>
              <a:spcAft>
                <a:spcPct val="0"/>
              </a:spcAft>
              <a:buSzPct val="100000"/>
              <a:buChar char="–"/>
              <a:defRPr sz="1400" b="1">
                <a:solidFill>
                  <a:schemeClr val="tx1"/>
                </a:solidFill>
                <a:latin typeface="+mn-lt"/>
                <a:ea typeface="ＭＳ Ｐゴシック" charset="-128"/>
              </a:defRPr>
            </a:lvl5pPr>
            <a:lvl6pPr marL="2457450" indent="-171450" algn="l" rtl="0" eaLnBrk="1" fontAlgn="base" hangingPunct="1">
              <a:lnSpc>
                <a:spcPct val="90000"/>
              </a:lnSpc>
              <a:spcBef>
                <a:spcPct val="30000"/>
              </a:spcBef>
              <a:spcAft>
                <a:spcPct val="0"/>
              </a:spcAft>
              <a:buSzPct val="100000"/>
              <a:buChar char="–"/>
              <a:defRPr sz="1400" b="1">
                <a:solidFill>
                  <a:schemeClr val="tx1"/>
                </a:solidFill>
                <a:latin typeface="+mn-lt"/>
                <a:ea typeface="ＭＳ Ｐゴシック" charset="-128"/>
              </a:defRPr>
            </a:lvl6pPr>
            <a:lvl7pPr marL="2914650" indent="-171450" algn="l" rtl="0" eaLnBrk="1" fontAlgn="base" hangingPunct="1">
              <a:lnSpc>
                <a:spcPct val="90000"/>
              </a:lnSpc>
              <a:spcBef>
                <a:spcPct val="30000"/>
              </a:spcBef>
              <a:spcAft>
                <a:spcPct val="0"/>
              </a:spcAft>
              <a:buSzPct val="100000"/>
              <a:buChar char="–"/>
              <a:defRPr sz="1400" b="1">
                <a:solidFill>
                  <a:schemeClr val="tx1"/>
                </a:solidFill>
                <a:latin typeface="+mn-lt"/>
                <a:ea typeface="ＭＳ Ｐゴシック" charset="-128"/>
              </a:defRPr>
            </a:lvl7pPr>
            <a:lvl8pPr marL="3371850" indent="-171450" algn="l" rtl="0" eaLnBrk="1" fontAlgn="base" hangingPunct="1">
              <a:lnSpc>
                <a:spcPct val="90000"/>
              </a:lnSpc>
              <a:spcBef>
                <a:spcPct val="30000"/>
              </a:spcBef>
              <a:spcAft>
                <a:spcPct val="0"/>
              </a:spcAft>
              <a:buSzPct val="100000"/>
              <a:buChar char="–"/>
              <a:defRPr sz="1400" b="1">
                <a:solidFill>
                  <a:schemeClr val="tx1"/>
                </a:solidFill>
                <a:latin typeface="+mn-lt"/>
                <a:ea typeface="ＭＳ Ｐゴシック" charset="-128"/>
              </a:defRPr>
            </a:lvl8pPr>
            <a:lvl9pPr marL="3829050" indent="-171450" algn="l" rtl="0" eaLnBrk="1" fontAlgn="base" hangingPunct="1">
              <a:lnSpc>
                <a:spcPct val="90000"/>
              </a:lnSpc>
              <a:spcBef>
                <a:spcPct val="30000"/>
              </a:spcBef>
              <a:spcAft>
                <a:spcPct val="0"/>
              </a:spcAft>
              <a:buSzPct val="100000"/>
              <a:buChar char="–"/>
              <a:defRPr sz="1400" b="1">
                <a:solidFill>
                  <a:schemeClr val="tx1"/>
                </a:solidFill>
                <a:latin typeface="+mn-lt"/>
                <a:ea typeface="ＭＳ Ｐゴシック" charset="-128"/>
              </a:defRPr>
            </a:lvl9pPr>
          </a:lstStyle>
          <a:p>
            <a:pPr marL="0" indent="0">
              <a:buNone/>
            </a:pPr>
            <a:r>
              <a:rPr lang="en-US" dirty="0">
                <a:latin typeface="FreightSans Pro Book" panose="02000606030000020004" pitchFamily="2" charset="0"/>
              </a:rPr>
              <a:t>Machine-executable instructions (byte code)</a:t>
            </a:r>
          </a:p>
        </p:txBody>
      </p:sp>
    </p:spTree>
    <p:custDataLst>
      <p:tags r:id="rId1"/>
    </p:custDataLst>
    <p:extLst>
      <p:ext uri="{BB962C8B-B14F-4D97-AF65-F5344CB8AC3E}">
        <p14:creationId xmlns:p14="http://schemas.microsoft.com/office/powerpoint/2010/main" val="1647414297"/>
      </p:ext>
    </p:extLst>
  </p:cSld>
  <p:clrMapOvr>
    <a:masterClrMapping/>
  </p:clrMapOvr>
  <mc:AlternateContent xmlns:mc="http://schemas.openxmlformats.org/markup-compatibility/2006" xmlns:p14="http://schemas.microsoft.com/office/powerpoint/2010/main">
    <mc:Choice Requires="p14">
      <p:transition spd="slow" p14:dur="2000" advTm="180476"/>
    </mc:Choice>
    <mc:Fallback xmlns="">
      <p:transition xmlns:p14="http://schemas.microsoft.com/office/powerpoint/2010/main" spd="slow" advTm="1804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P spid="23" grpId="0" build="p"/>
      <p:bldP spid="2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769B2-E4AA-028B-64B2-064FE3CE40B6}"/>
              </a:ext>
            </a:extLst>
          </p:cNvPr>
          <p:cNvSpPr>
            <a:spLocks noGrp="1"/>
          </p:cNvSpPr>
          <p:nvPr>
            <p:ph type="title"/>
          </p:nvPr>
        </p:nvSpPr>
        <p:spPr/>
        <p:txBody>
          <a:bodyPr/>
          <a:lstStyle/>
          <a:p>
            <a:r>
              <a:rPr lang="en-US" dirty="0"/>
              <a:t>Computers Are Built On Abstractions</a:t>
            </a:r>
          </a:p>
        </p:txBody>
      </p:sp>
      <p:sp>
        <p:nvSpPr>
          <p:cNvPr id="4" name="Footer Placeholder 3">
            <a:extLst>
              <a:ext uri="{FF2B5EF4-FFF2-40B4-BE49-F238E27FC236}">
                <a16:creationId xmlns:a16="http://schemas.microsoft.com/office/drawing/2014/main" id="{1D2456B2-7010-5D47-B60A-CA1349D3C2DC}"/>
              </a:ext>
            </a:extLst>
          </p:cNvPr>
          <p:cNvSpPr>
            <a:spLocks noGrp="1"/>
          </p:cNvSpPr>
          <p:nvPr>
            <p:ph type="ftr" sz="quarter" idx="10"/>
          </p:nvPr>
        </p:nvSpPr>
        <p:spPr/>
        <p:txBody>
          <a:bodyPr/>
          <a:lstStyle/>
          <a:p>
            <a:r>
              <a:rPr lang="en-US">
                <a:latin typeface="FreightMicro Pro Light" panose="02000603030000020004" pitchFamily="2" charset="0"/>
              </a:rPr>
              <a:t>Michael Ball | UC Berkeley | https://c88c.org | © CC BY-NC-SA</a:t>
            </a:r>
            <a:endParaRPr lang="en-US" dirty="0">
              <a:latin typeface="FreightMicro Pro Light" panose="02000603030000020004" pitchFamily="2" charset="0"/>
            </a:endParaRPr>
          </a:p>
        </p:txBody>
      </p:sp>
      <p:sp>
        <p:nvSpPr>
          <p:cNvPr id="5" name="Google Shape;105;p14">
            <a:extLst>
              <a:ext uri="{FF2B5EF4-FFF2-40B4-BE49-F238E27FC236}">
                <a16:creationId xmlns:a16="http://schemas.microsoft.com/office/drawing/2014/main" id="{21AE7187-CE6F-3663-3477-9DF802D2268C}"/>
              </a:ext>
            </a:extLst>
          </p:cNvPr>
          <p:cNvSpPr txBox="1">
            <a:spLocks/>
          </p:cNvSpPr>
          <p:nvPr/>
        </p:nvSpPr>
        <p:spPr bwMode="auto">
          <a:xfrm>
            <a:off x="533400" y="5334000"/>
            <a:ext cx="11125200"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spcFirstLastPara="1" vert="horz" wrap="square" lIns="92075" tIns="46025" rIns="92075" bIns="46025" numCol="1" anchor="t" anchorCtr="0" compatLnSpc="1">
            <a:prstTxWarp prst="textNoShape">
              <a:avLst/>
            </a:prstTxWarp>
            <a:noAutofit/>
          </a:bodyPr>
          <a:lstStyle>
            <a:lvl1pPr marL="120551" indent="-120551" algn="l" rtl="0" eaLnBrk="1" fontAlgn="base" hangingPunct="1">
              <a:lnSpc>
                <a:spcPct val="100000"/>
              </a:lnSpc>
              <a:spcBef>
                <a:spcPct val="30000"/>
              </a:spcBef>
              <a:spcAft>
                <a:spcPct val="0"/>
              </a:spcAft>
              <a:buSzPct val="85000"/>
              <a:buFont typeface="Arial" panose="020B0604020202020204" pitchFamily="34" charset="0"/>
              <a:buChar char="•"/>
              <a:defRPr sz="2200" b="0" i="0" cap="none"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89322" indent="-96441" algn="l" rtl="0" eaLnBrk="1" fontAlgn="base" hangingPunct="1">
              <a:lnSpc>
                <a:spcPct val="100000"/>
              </a:lnSpc>
              <a:spcBef>
                <a:spcPct val="30000"/>
              </a:spcBef>
              <a:spcAft>
                <a:spcPct val="0"/>
              </a:spcAft>
              <a:buSzPct val="85000"/>
              <a:buFont typeface="Arial" panose="020B0604020202020204" pitchFamily="34" charset="0"/>
              <a:buChar char="•"/>
              <a:defRPr sz="2200" b="0" i="0" cap="none"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482204" indent="-96441" algn="l" rtl="0" eaLnBrk="1" fontAlgn="base" hangingPunct="1">
              <a:lnSpc>
                <a:spcPct val="100000"/>
              </a:lnSpc>
              <a:spcBef>
                <a:spcPct val="30000"/>
              </a:spcBef>
              <a:spcAft>
                <a:spcPct val="0"/>
              </a:spcAft>
              <a:buSzPct val="85000"/>
              <a:buFont typeface="Arial" panose="020B0604020202020204" pitchFamily="34" charset="0"/>
              <a:buChar char="•"/>
              <a:defRPr sz="2000" b="0" i="0" cap="none"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650975" indent="-72331" algn="l" rtl="0" eaLnBrk="1" fontAlgn="base" hangingPunct="1">
              <a:lnSpc>
                <a:spcPct val="100000"/>
              </a:lnSpc>
              <a:spcBef>
                <a:spcPct val="30000"/>
              </a:spcBef>
              <a:spcAft>
                <a:spcPct val="0"/>
              </a:spcAft>
              <a:buSzPct val="85000"/>
              <a:buFont typeface="Arial" panose="020B0604020202020204" pitchFamily="34" charset="0"/>
              <a:buChar char="•"/>
              <a:defRPr sz="2000" b="0" i="0" cap="none"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43856" indent="-72331" algn="l" rtl="0" eaLnBrk="1" fontAlgn="base" hangingPunct="1">
              <a:lnSpc>
                <a:spcPct val="100000"/>
              </a:lnSpc>
              <a:spcBef>
                <a:spcPct val="30000"/>
              </a:spcBef>
              <a:spcAft>
                <a:spcPct val="0"/>
              </a:spcAft>
              <a:buSzPct val="85000"/>
              <a:buFont typeface="Arial" panose="020B0604020202020204" pitchFamily="34" charset="0"/>
              <a:buChar char="•"/>
              <a:defRPr sz="1800" b="0" i="0" cap="none"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1036737" indent="-72331" algn="l" rtl="0" eaLnBrk="1" fontAlgn="base" hangingPunct="1">
              <a:lnSpc>
                <a:spcPct val="90000"/>
              </a:lnSpc>
              <a:spcBef>
                <a:spcPct val="30000"/>
              </a:spcBef>
              <a:spcAft>
                <a:spcPct val="0"/>
              </a:spcAft>
              <a:buSzPct val="100000"/>
              <a:buChar char="–"/>
              <a:defRPr sz="591" b="1">
                <a:solidFill>
                  <a:schemeClr val="tx1"/>
                </a:solidFill>
                <a:latin typeface="+mn-lt"/>
                <a:ea typeface="ＭＳ Ｐゴシック" charset="-128"/>
              </a:defRPr>
            </a:lvl6pPr>
            <a:lvl7pPr marL="1229618" indent="-72331" algn="l" rtl="0" eaLnBrk="1" fontAlgn="base" hangingPunct="1">
              <a:lnSpc>
                <a:spcPct val="90000"/>
              </a:lnSpc>
              <a:spcBef>
                <a:spcPct val="30000"/>
              </a:spcBef>
              <a:spcAft>
                <a:spcPct val="0"/>
              </a:spcAft>
              <a:buSzPct val="100000"/>
              <a:buChar char="–"/>
              <a:defRPr sz="591" b="1">
                <a:solidFill>
                  <a:schemeClr val="tx1"/>
                </a:solidFill>
                <a:latin typeface="+mn-lt"/>
                <a:ea typeface="ＭＳ Ｐゴシック" charset="-128"/>
              </a:defRPr>
            </a:lvl7pPr>
            <a:lvl8pPr marL="1422500" indent="-72331" algn="l" rtl="0" eaLnBrk="1" fontAlgn="base" hangingPunct="1">
              <a:lnSpc>
                <a:spcPct val="90000"/>
              </a:lnSpc>
              <a:spcBef>
                <a:spcPct val="30000"/>
              </a:spcBef>
              <a:spcAft>
                <a:spcPct val="0"/>
              </a:spcAft>
              <a:buSzPct val="100000"/>
              <a:buChar char="–"/>
              <a:defRPr sz="591" b="1">
                <a:solidFill>
                  <a:schemeClr val="tx1"/>
                </a:solidFill>
                <a:latin typeface="+mn-lt"/>
                <a:ea typeface="ＭＳ Ｐゴシック" charset="-128"/>
              </a:defRPr>
            </a:lvl8pPr>
            <a:lvl9pPr marL="1615381" indent="-72331" algn="l" rtl="0" eaLnBrk="1" fontAlgn="base" hangingPunct="1">
              <a:lnSpc>
                <a:spcPct val="90000"/>
              </a:lnSpc>
              <a:spcBef>
                <a:spcPct val="30000"/>
              </a:spcBef>
              <a:spcAft>
                <a:spcPct val="0"/>
              </a:spcAft>
              <a:buSzPct val="100000"/>
              <a:buChar char="–"/>
              <a:defRPr sz="591" b="1">
                <a:solidFill>
                  <a:schemeClr val="tx1"/>
                </a:solidFill>
                <a:latin typeface="+mn-lt"/>
                <a:ea typeface="ＭＳ Ｐゴシック" charset="-128"/>
              </a:defRPr>
            </a:lvl9pPr>
          </a:lstStyle>
          <a:p>
            <a:pPr>
              <a:spcBef>
                <a:spcPts val="0"/>
              </a:spcBef>
              <a:spcAft>
                <a:spcPts val="0"/>
              </a:spcAft>
              <a:buClr>
                <a:schemeClr val="dk1"/>
              </a:buClr>
              <a:buSzPts val="2400"/>
              <a:buFont typeface="Arial"/>
              <a:buChar char="•"/>
            </a:pPr>
            <a:r>
              <a:rPr lang="en-US" kern="0" dirty="0"/>
              <a:t>Big Idea: Layers of Abstraction</a:t>
            </a:r>
          </a:p>
          <a:p>
            <a:pPr lvl="1">
              <a:spcBef>
                <a:spcPts val="540"/>
              </a:spcBef>
              <a:spcAft>
                <a:spcPts val="0"/>
              </a:spcAft>
              <a:buClr>
                <a:schemeClr val="dk1"/>
              </a:buClr>
              <a:buSzPts val="1800"/>
              <a:buFont typeface="Arial"/>
              <a:buChar char="–"/>
            </a:pPr>
            <a:r>
              <a:rPr lang="en-US" kern="0" dirty="0"/>
              <a:t>The </a:t>
            </a:r>
            <a:r>
              <a:rPr lang="en-US" i="1" kern="0" dirty="0"/>
              <a:t>GUI</a:t>
            </a:r>
            <a:r>
              <a:rPr lang="en-US" kern="0" dirty="0"/>
              <a:t> look and feel is built out of files, directories, system code, etc.</a:t>
            </a:r>
          </a:p>
        </p:txBody>
      </p:sp>
      <p:pic>
        <p:nvPicPr>
          <p:cNvPr id="6" name="Google Shape;109;p14" descr="Screen Shot 2016-01-31 at 8.01.28 AM.png">
            <a:extLst>
              <a:ext uri="{FF2B5EF4-FFF2-40B4-BE49-F238E27FC236}">
                <a16:creationId xmlns:a16="http://schemas.microsoft.com/office/drawing/2014/main" id="{01BAD208-3AE9-45BB-ADDA-4341FFF4298F}"/>
              </a:ext>
            </a:extLst>
          </p:cNvPr>
          <p:cNvPicPr preferRelativeResize="0"/>
          <p:nvPr/>
        </p:nvPicPr>
        <p:blipFill rotWithShape="1">
          <a:blip r:embed="rId2">
            <a:alphaModFix/>
          </a:blip>
          <a:srcRect/>
          <a:stretch/>
        </p:blipFill>
        <p:spPr>
          <a:xfrm>
            <a:off x="1905000" y="1143000"/>
            <a:ext cx="5212873" cy="3429000"/>
          </a:xfrm>
          <a:prstGeom prst="rect">
            <a:avLst/>
          </a:prstGeom>
          <a:noFill/>
          <a:ln>
            <a:noFill/>
          </a:ln>
        </p:spPr>
      </p:pic>
      <p:pic>
        <p:nvPicPr>
          <p:cNvPr id="7" name="Google Shape;110;p14" descr="Screen Shot 2016-01-31 at 8.04.21 AM.png">
            <a:extLst>
              <a:ext uri="{FF2B5EF4-FFF2-40B4-BE49-F238E27FC236}">
                <a16:creationId xmlns:a16="http://schemas.microsoft.com/office/drawing/2014/main" id="{43DC0AA4-FDF5-B85D-B0BE-04D9ED1F6E54}"/>
              </a:ext>
            </a:extLst>
          </p:cNvPr>
          <p:cNvPicPr preferRelativeResize="0"/>
          <p:nvPr/>
        </p:nvPicPr>
        <p:blipFill rotWithShape="1">
          <a:blip r:embed="rId3">
            <a:alphaModFix/>
          </a:blip>
          <a:srcRect/>
          <a:stretch/>
        </p:blipFill>
        <p:spPr>
          <a:xfrm>
            <a:off x="5715000" y="2514601"/>
            <a:ext cx="4635500" cy="2499625"/>
          </a:xfrm>
          <a:prstGeom prst="rect">
            <a:avLst/>
          </a:prstGeom>
          <a:noFill/>
          <a:ln>
            <a:noFill/>
          </a:ln>
        </p:spPr>
      </p:pic>
    </p:spTree>
    <p:extLst>
      <p:ext uri="{BB962C8B-B14F-4D97-AF65-F5344CB8AC3E}">
        <p14:creationId xmlns:p14="http://schemas.microsoft.com/office/powerpoint/2010/main" val="25512881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BCCD8-4331-EB4A-881C-43D282ECD31F}"/>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id="{9EEFFBB9-5959-1041-BDC2-2C4600F6B4AE}"/>
              </a:ext>
            </a:extLst>
          </p:cNvPr>
          <p:cNvSpPr>
            <a:spLocks noGrp="1"/>
          </p:cNvSpPr>
          <p:nvPr>
            <p:ph idx="1"/>
          </p:nvPr>
        </p:nvSpPr>
        <p:spPr/>
        <p:txBody>
          <a:bodyPr/>
          <a:lstStyle/>
          <a:p>
            <a:r>
              <a:rPr lang="en-US" dirty="0"/>
              <a:t>Abstraction:</a:t>
            </a:r>
          </a:p>
          <a:p>
            <a:pPr lvl="1"/>
            <a:r>
              <a:rPr lang="en-US" dirty="0"/>
              <a:t>Detail Removal or Generalizations</a:t>
            </a:r>
          </a:p>
          <a:p>
            <a:r>
              <a:rPr lang="en-US" dirty="0"/>
              <a:t>Code:</a:t>
            </a:r>
          </a:p>
          <a:p>
            <a:pPr lvl="1"/>
            <a:r>
              <a:rPr lang="en-US" dirty="0"/>
              <a:t>Is an abstraction!</a:t>
            </a:r>
          </a:p>
          <a:p>
            <a:pPr lvl="1"/>
            <a:endParaRPr lang="en-US" dirty="0"/>
          </a:p>
          <a:p>
            <a:pPr marL="0" indent="0">
              <a:buNone/>
            </a:pPr>
            <a:r>
              <a:rPr lang="en-US" dirty="0"/>
              <a:t>Computer Science is the study (and building) of abstractions</a:t>
            </a:r>
          </a:p>
        </p:txBody>
      </p:sp>
      <p:sp>
        <p:nvSpPr>
          <p:cNvPr id="4" name="Slide Number Placeholder 3">
            <a:extLst>
              <a:ext uri="{FF2B5EF4-FFF2-40B4-BE49-F238E27FC236}">
                <a16:creationId xmlns:a16="http://schemas.microsoft.com/office/drawing/2014/main" id="{94CC61FF-978F-844B-A974-1312D4B78855}"/>
              </a:ext>
            </a:extLst>
          </p:cNvPr>
          <p:cNvSpPr>
            <a:spLocks noGrp="1"/>
          </p:cNvSpPr>
          <p:nvPr>
            <p:ph type="sldNum" sz="quarter" idx="4294967295"/>
          </p:nvPr>
        </p:nvSpPr>
        <p:spPr>
          <a:xfrm>
            <a:off x="11480800" y="6553200"/>
            <a:ext cx="711200" cy="304800"/>
          </a:xfrm>
          <a:prstGeom prst="rect">
            <a:avLst/>
          </a:prstGeom>
        </p:spPr>
        <p:txBody>
          <a:bodyPr/>
          <a:lstStyle/>
          <a:p>
            <a:pPr>
              <a:defRPr/>
            </a:pPr>
            <a:fld id="{ACA94121-BA6C-AD43-82C2-DF1F24FE5D9C}" type="slidenum">
              <a:rPr lang="en-US" smtClean="0"/>
              <a:pPr>
                <a:defRPr/>
              </a:pPr>
              <a:t>25</a:t>
            </a:fld>
            <a:endParaRPr lang="en-US" b="0"/>
          </a:p>
        </p:txBody>
      </p:sp>
    </p:spTree>
    <p:extLst>
      <p:ext uri="{BB962C8B-B14F-4D97-AF65-F5344CB8AC3E}">
        <p14:creationId xmlns:p14="http://schemas.microsoft.com/office/powerpoint/2010/main" val="39996782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4F684A-21F3-5E4C-BD4A-9318C588BC15}"/>
              </a:ext>
            </a:extLst>
          </p:cNvPr>
          <p:cNvSpPr>
            <a:spLocks noGrp="1"/>
          </p:cNvSpPr>
          <p:nvPr>
            <p:ph type="ctrTitle"/>
          </p:nvPr>
        </p:nvSpPr>
        <p:spPr/>
        <p:txBody>
          <a:bodyPr/>
          <a:lstStyle/>
          <a:p>
            <a:r>
              <a:rPr lang="en-US" dirty="0"/>
              <a:t>Python: Simple Statements</a:t>
            </a:r>
          </a:p>
        </p:txBody>
      </p:sp>
      <p:sp>
        <p:nvSpPr>
          <p:cNvPr id="11" name="Subtitle 10">
            <a:extLst>
              <a:ext uri="{FF2B5EF4-FFF2-40B4-BE49-F238E27FC236}">
                <a16:creationId xmlns:a16="http://schemas.microsoft.com/office/drawing/2014/main" id="{A5A972AD-FA82-C842-A41E-DD3EC40B1A8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56891945"/>
      </p:ext>
    </p:extLst>
  </p:cSld>
  <p:clrMapOvr>
    <a:masterClrMapping/>
  </p:clrMapOvr>
  <mc:AlternateContent xmlns:mc="http://schemas.openxmlformats.org/markup-compatibility/2006" xmlns:p14="http://schemas.microsoft.com/office/powerpoint/2010/main">
    <mc:Choice Requires="p14">
      <p:transition spd="slow" p14:dur="2000" advTm="109658"/>
    </mc:Choice>
    <mc:Fallback xmlns="">
      <p:transition xmlns:p14="http://schemas.microsoft.com/office/powerpoint/2010/main" spd="slow" advTm="109658"/>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idx="1"/>
          </p:nvPr>
        </p:nvSpPr>
        <p:spPr/>
        <p:txBody>
          <a:bodyPr/>
          <a:lstStyle/>
          <a:p>
            <a:r>
              <a:rPr lang="en-US" dirty="0"/>
              <a:t>Evaluate Python Expressions</a:t>
            </a:r>
          </a:p>
          <a:p>
            <a:r>
              <a:rPr lang="en-US" dirty="0"/>
              <a:t>Call Functions in Python</a:t>
            </a:r>
          </a:p>
          <a:p>
            <a:r>
              <a:rPr lang="en-US" dirty="0"/>
              <a:t>Assign data to Variables</a:t>
            </a:r>
          </a:p>
        </p:txBody>
      </p:sp>
      <p:sp>
        <p:nvSpPr>
          <p:cNvPr id="12" name="Slide Number Placeholder 5"/>
          <p:cNvSpPr>
            <a:spLocks noGrp="1"/>
          </p:cNvSpPr>
          <p:nvPr>
            <p:ph type="sldNum" sz="quarter" idx="4294967295"/>
          </p:nvPr>
        </p:nvSpPr>
        <p:spPr>
          <a:xfrm>
            <a:off x="11480800" y="6553200"/>
            <a:ext cx="711200" cy="304800"/>
          </a:xfrm>
          <a:prstGeom prst="rect">
            <a:avLst/>
          </a:prstGeom>
        </p:spPr>
        <p:txBody>
          <a:bodyPr/>
          <a:lstStyle/>
          <a:p>
            <a:pPr>
              <a:defRPr/>
            </a:pPr>
            <a:fld id="{ACA94121-BA6C-AD43-82C2-DF1F24FE5D9C}" type="slidenum">
              <a:rPr lang="en-US" smtClean="0"/>
              <a:pPr>
                <a:defRPr/>
              </a:pPr>
              <a:t>27</a:t>
            </a:fld>
            <a:endParaRPr lang="en-US" b="0"/>
          </a:p>
        </p:txBody>
      </p:sp>
    </p:spTree>
    <p:extLst>
      <p:ext uri="{BB962C8B-B14F-4D97-AF65-F5344CB8AC3E}">
        <p14:creationId xmlns:p14="http://schemas.microsoft.com/office/powerpoint/2010/main" val="2108100575"/>
      </p:ext>
    </p:extLst>
  </p:cSld>
  <p:clrMapOvr>
    <a:masterClrMapping/>
  </p:clrMapOvr>
  <mc:AlternateContent xmlns:mc="http://schemas.openxmlformats.org/markup-compatibility/2006" xmlns:p14="http://schemas.microsoft.com/office/powerpoint/2010/main">
    <mc:Choice Requires="p14">
      <p:transition spd="slow" p14:dur="2000" advTm="41012"/>
    </mc:Choice>
    <mc:Fallback xmlns="">
      <p:transition xmlns:p14="http://schemas.microsoft.com/office/powerpoint/2010/main" spd="slow" advTm="41012"/>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talk Python</a:t>
            </a:r>
          </a:p>
        </p:txBody>
      </p:sp>
      <p:sp>
        <p:nvSpPr>
          <p:cNvPr id="3" name="Content Placeholder 2"/>
          <p:cNvSpPr>
            <a:spLocks noGrp="1"/>
          </p:cNvSpPr>
          <p:nvPr>
            <p:ph idx="1"/>
          </p:nvPr>
        </p:nvSpPr>
        <p:spPr>
          <a:xfrm>
            <a:off x="381000" y="1066800"/>
            <a:ext cx="9753600" cy="5257800"/>
          </a:xfrm>
        </p:spPr>
        <p:txBody>
          <a:bodyPr/>
          <a:lstStyle/>
          <a:p>
            <a:pPr>
              <a:tabLst>
                <a:tab pos="4167188" algn="l"/>
              </a:tabLst>
            </a:pPr>
            <a:r>
              <a:rPr lang="en-US" b="1" dirty="0"/>
              <a:t>Expression	</a:t>
            </a:r>
            <a:r>
              <a:rPr lang="en-US" b="1" dirty="0">
                <a:latin typeface="Courier New"/>
                <a:cs typeface="Courier New"/>
              </a:rPr>
              <a:t>3.1 * 2.6</a:t>
            </a:r>
          </a:p>
          <a:p>
            <a:pPr>
              <a:tabLst>
                <a:tab pos="4167188" algn="l"/>
              </a:tabLst>
            </a:pPr>
            <a:r>
              <a:rPr lang="en-US" b="1" i="1" dirty="0"/>
              <a:t>Call</a:t>
            </a:r>
            <a:r>
              <a:rPr lang="en-US" b="1" dirty="0"/>
              <a:t> expression	</a:t>
            </a:r>
            <a:r>
              <a:rPr lang="en-US" b="1" dirty="0">
                <a:latin typeface="Courier New"/>
                <a:cs typeface="Courier New"/>
              </a:rPr>
              <a:t>max(0, x)</a:t>
            </a:r>
          </a:p>
          <a:p>
            <a:pPr>
              <a:tabLst>
                <a:tab pos="4167188" algn="l"/>
              </a:tabLst>
            </a:pPr>
            <a:r>
              <a:rPr lang="en-US" dirty="0"/>
              <a:t>Variables	</a:t>
            </a:r>
            <a:r>
              <a:rPr lang="en-US" dirty="0" err="1">
                <a:latin typeface="Courier New"/>
                <a:cs typeface="Courier New"/>
              </a:rPr>
              <a:t>my_name</a:t>
            </a:r>
            <a:endParaRPr lang="en-US" dirty="0"/>
          </a:p>
          <a:p>
            <a:pPr>
              <a:tabLst>
                <a:tab pos="4167188" algn="l"/>
              </a:tabLst>
            </a:pPr>
            <a:r>
              <a:rPr lang="en-US" dirty="0"/>
              <a:t>Assignment Statement	</a:t>
            </a:r>
            <a:r>
              <a:rPr lang="en-US" b="0" dirty="0" err="1">
                <a:latin typeface="Courier New"/>
                <a:cs typeface="Courier New"/>
              </a:rPr>
              <a:t>my_name</a:t>
            </a:r>
            <a:r>
              <a:rPr lang="en-US" b="0" dirty="0">
                <a:latin typeface="Courier New"/>
                <a:cs typeface="Courier New"/>
              </a:rPr>
              <a:t> = &lt;expression&gt;</a:t>
            </a:r>
          </a:p>
          <a:p>
            <a:pPr>
              <a:tabLst>
                <a:tab pos="4167188" algn="l"/>
              </a:tabLst>
            </a:pPr>
            <a:r>
              <a:rPr lang="en-US" b="1" dirty="0"/>
              <a:t>Define Statement:	</a:t>
            </a:r>
            <a:r>
              <a:rPr lang="en-US" b="1" dirty="0">
                <a:latin typeface="Source Code Pro" panose="020B0509030403020204" pitchFamily="49" charset="77"/>
                <a:cs typeface="Courier"/>
              </a:rPr>
              <a:t>def</a:t>
            </a:r>
            <a:r>
              <a:rPr lang="en-US" b="1" dirty="0">
                <a:latin typeface="Source Code Pro" panose="020B0509030403020204" pitchFamily="49" charset="77"/>
              </a:rPr>
              <a:t> </a:t>
            </a:r>
            <a:r>
              <a:rPr lang="en-US" b="1" dirty="0" err="1">
                <a:latin typeface="Source Code Pro" panose="020B0509030403020204" pitchFamily="49" charset="77"/>
              </a:rPr>
              <a:t>function_name</a:t>
            </a:r>
            <a:r>
              <a:rPr lang="en-US" b="1" dirty="0">
                <a:latin typeface="Source Code Pro" panose="020B0509030403020204" pitchFamily="49" charset="77"/>
                <a:cs typeface="Courier"/>
              </a:rPr>
              <a:t>(</a:t>
            </a:r>
            <a:r>
              <a:rPr lang="en-US" b="1" dirty="0">
                <a:latin typeface="Source Code Pro" panose="020B0509030403020204" pitchFamily="49" charset="77"/>
              </a:rPr>
              <a:t>&lt;arguments&gt;):</a:t>
            </a:r>
            <a:endParaRPr lang="en-US" b="1" dirty="0"/>
          </a:p>
          <a:p>
            <a:pPr>
              <a:tabLst>
                <a:tab pos="4167188" algn="l"/>
              </a:tabLst>
            </a:pPr>
            <a:r>
              <a:rPr lang="en-US" dirty="0"/>
              <a:t>Control Statements:            </a:t>
            </a:r>
            <a:r>
              <a:rPr lang="en-US" b="0" dirty="0">
                <a:latin typeface="Source Code Pro" panose="020B0509030403020204" pitchFamily="49" charset="77"/>
              </a:rPr>
              <a:t>if … </a:t>
            </a:r>
            <a:br>
              <a:rPr lang="en-US" b="0" dirty="0">
                <a:latin typeface="Source Code Pro" panose="020B0509030403020204" pitchFamily="49" charset="77"/>
              </a:rPr>
            </a:br>
            <a:r>
              <a:rPr lang="en-US" dirty="0">
                <a:latin typeface="Source Code Pro" panose="020B0509030403020204" pitchFamily="49" charset="77"/>
              </a:rPr>
              <a:t>	</a:t>
            </a:r>
            <a:r>
              <a:rPr lang="en-US" b="0" dirty="0">
                <a:latin typeface="Source Code Pro" panose="020B0509030403020204" pitchFamily="49" charset="77"/>
              </a:rPr>
              <a:t>for …</a:t>
            </a:r>
          </a:p>
          <a:p>
            <a:pPr marL="0" indent="0">
              <a:buNone/>
              <a:tabLst>
                <a:tab pos="4167188" algn="l"/>
              </a:tabLst>
            </a:pPr>
            <a:r>
              <a:rPr lang="en-US" dirty="0">
                <a:latin typeface="Source Code Pro" panose="020B0509030403020204" pitchFamily="49" charset="77"/>
              </a:rPr>
              <a:t>	</a:t>
            </a:r>
            <a:r>
              <a:rPr lang="en-US" b="0" dirty="0">
                <a:latin typeface="Source Code Pro" panose="020B0509030403020204" pitchFamily="49" charset="77"/>
              </a:rPr>
              <a:t>while …</a:t>
            </a:r>
            <a:br>
              <a:rPr lang="en-US" b="0" dirty="0">
                <a:latin typeface="Source Code Pro" panose="020B0509030403020204" pitchFamily="49" charset="77"/>
              </a:rPr>
            </a:br>
            <a:endParaRPr lang="en-US" b="0" dirty="0">
              <a:latin typeface="Source Code Pro" panose="020B0509030403020204" pitchFamily="49" charset="77"/>
            </a:endParaRPr>
          </a:p>
          <a:p>
            <a:pPr>
              <a:tabLst>
                <a:tab pos="4167188" algn="l"/>
              </a:tabLst>
            </a:pPr>
            <a:r>
              <a:rPr lang="en-US" dirty="0">
                <a:latin typeface="FreightSans Pro Book" panose="02000606030000020004" pitchFamily="2" charset="0"/>
              </a:rPr>
              <a:t>Comments</a:t>
            </a:r>
            <a:r>
              <a:rPr lang="en-US" dirty="0">
                <a:latin typeface="Source Code Pro" panose="020B0509030403020204" pitchFamily="49" charset="77"/>
              </a:rPr>
              <a:t>	# Text after the # is ignored.</a:t>
            </a:r>
            <a:endParaRPr lang="en-US" b="0" dirty="0">
              <a:latin typeface="Courier New"/>
              <a:cs typeface="Courier New"/>
            </a:endParaRPr>
          </a:p>
        </p:txBody>
      </p:sp>
      <p:sp>
        <p:nvSpPr>
          <p:cNvPr id="10" name="Slide Number Placeholder 5"/>
          <p:cNvSpPr>
            <a:spLocks noGrp="1"/>
          </p:cNvSpPr>
          <p:nvPr>
            <p:ph type="sldNum" sz="quarter" idx="4294967295"/>
          </p:nvPr>
        </p:nvSpPr>
        <p:spPr>
          <a:xfrm>
            <a:off x="11480800" y="6553200"/>
            <a:ext cx="711200" cy="304800"/>
          </a:xfrm>
          <a:prstGeom prst="rect">
            <a:avLst/>
          </a:prstGeom>
        </p:spPr>
        <p:txBody>
          <a:bodyPr/>
          <a:lstStyle/>
          <a:p>
            <a:pPr>
              <a:defRPr/>
            </a:pPr>
            <a:fld id="{ACA94121-BA6C-AD43-82C2-DF1F24FE5D9C}" type="slidenum">
              <a:rPr lang="en-US" smtClean="0"/>
              <a:pPr>
                <a:defRPr/>
              </a:pPr>
              <a:t>28</a:t>
            </a:fld>
            <a:endParaRPr lang="en-US" b="0"/>
          </a:p>
        </p:txBody>
      </p:sp>
    </p:spTree>
    <p:extLst>
      <p:ext uri="{BB962C8B-B14F-4D97-AF65-F5344CB8AC3E}">
        <p14:creationId xmlns:p14="http://schemas.microsoft.com/office/powerpoint/2010/main" val="3134556451"/>
      </p:ext>
    </p:extLst>
  </p:cSld>
  <p:clrMapOvr>
    <a:masterClrMapping/>
  </p:clrMapOvr>
  <mc:AlternateContent xmlns:mc="http://schemas.openxmlformats.org/markup-compatibility/2006" xmlns:p14="http://schemas.microsoft.com/office/powerpoint/2010/main">
    <mc:Choice Requires="p14">
      <p:transition spd="slow" p14:dur="2000" advTm="167965"/>
    </mc:Choice>
    <mc:Fallback xmlns="">
      <p:transition xmlns:p14="http://schemas.microsoft.com/office/powerpoint/2010/main" spd="slow" advTm="167965"/>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A0EE5-3C32-0058-56F3-B0A4C7F17034}"/>
              </a:ext>
            </a:extLst>
          </p:cNvPr>
          <p:cNvSpPr>
            <a:spLocks noGrp="1"/>
          </p:cNvSpPr>
          <p:nvPr>
            <p:ph type="title"/>
          </p:nvPr>
        </p:nvSpPr>
        <p:spPr/>
        <p:txBody>
          <a:bodyPr/>
          <a:lstStyle/>
          <a:p>
            <a:r>
              <a:rPr lang="en-US" dirty="0"/>
              <a:t>Boolean Expressions</a:t>
            </a:r>
          </a:p>
        </p:txBody>
      </p:sp>
      <p:sp>
        <p:nvSpPr>
          <p:cNvPr id="3" name="Content Placeholder 2">
            <a:extLst>
              <a:ext uri="{FF2B5EF4-FFF2-40B4-BE49-F238E27FC236}">
                <a16:creationId xmlns:a16="http://schemas.microsoft.com/office/drawing/2014/main" id="{67F9B7E7-582E-1AD0-D5A8-D8B417733E8E}"/>
              </a:ext>
            </a:extLst>
          </p:cNvPr>
          <p:cNvSpPr>
            <a:spLocks noGrp="1"/>
          </p:cNvSpPr>
          <p:nvPr>
            <p:ph idx="1"/>
          </p:nvPr>
        </p:nvSpPr>
        <p:spPr/>
        <p:txBody>
          <a:bodyPr/>
          <a:lstStyle/>
          <a:p>
            <a:r>
              <a:rPr lang="en-US" b="1" dirty="0"/>
              <a:t>Booleans</a:t>
            </a:r>
            <a:r>
              <a:rPr lang="en-US" dirty="0"/>
              <a:t> are Yes/No values. </a:t>
            </a:r>
          </a:p>
          <a:p>
            <a:pPr lvl="1"/>
            <a:r>
              <a:rPr lang="en-US" dirty="0"/>
              <a:t>In Python:  </a:t>
            </a:r>
            <a:r>
              <a:rPr lang="en-US" dirty="0">
                <a:latin typeface="Source Code Pro" panose="020B0509030403020204" pitchFamily="49" charset="77"/>
              </a:rPr>
              <a:t>True</a:t>
            </a:r>
            <a:r>
              <a:rPr lang="en-US" dirty="0"/>
              <a:t> and </a:t>
            </a:r>
            <a:r>
              <a:rPr lang="en-US" dirty="0">
                <a:latin typeface="Source Code Pro" panose="020B0509030403020204" pitchFamily="49" charset="77"/>
              </a:rPr>
              <a:t>False</a:t>
            </a:r>
          </a:p>
          <a:p>
            <a:r>
              <a:rPr lang="en-US" dirty="0">
                <a:latin typeface="Source Code Pro" panose="020B0509030403020204" pitchFamily="49" charset="77"/>
              </a:rPr>
              <a:t>&gt;, &lt;, ==, !=, &gt;=, &lt;=, and, or</a:t>
            </a:r>
          </a:p>
          <a:p>
            <a:pPr lvl="1"/>
            <a:r>
              <a:rPr lang="en-US" dirty="0">
                <a:latin typeface="FreightSans Pro Book" panose="02000606030000020004" pitchFamily="2" charset="0"/>
              </a:rPr>
              <a:t>Note the the </a:t>
            </a:r>
            <a:r>
              <a:rPr lang="en-US" i="1" dirty="0">
                <a:latin typeface="FreightSans Pro Book" panose="02000606030000020004" pitchFamily="2" charset="0"/>
              </a:rPr>
              <a:t>"double equals"</a:t>
            </a:r>
          </a:p>
          <a:p>
            <a:r>
              <a:rPr lang="en-US" dirty="0">
                <a:latin typeface="FreightSans Pro Book" panose="02000606030000020004" pitchFamily="2" charset="0"/>
              </a:rPr>
              <a:t>These expressions all return only True or False.</a:t>
            </a:r>
          </a:p>
          <a:p>
            <a:r>
              <a:rPr lang="en-US" dirty="0">
                <a:latin typeface="Source Code Pro" panose="020B0509030403020204" pitchFamily="49" charset="77"/>
              </a:rPr>
              <a:t>3 &lt; 5 # returns True</a:t>
            </a:r>
          </a:p>
          <a:p>
            <a:pPr lvl="1"/>
            <a:r>
              <a:rPr lang="en-US" dirty="0">
                <a:latin typeface="FreightSans Pro Book" panose="02000606030000020004" pitchFamily="2" charset="0"/>
              </a:rPr>
              <a:t>You can write </a:t>
            </a:r>
            <a:r>
              <a:rPr lang="en-US" dirty="0">
                <a:latin typeface="Source Code Pro" panose="020B0509030403020204" pitchFamily="49" charset="77"/>
              </a:rPr>
              <a:t>3 &lt; 5 == True </a:t>
            </a:r>
            <a:r>
              <a:rPr lang="en-US" dirty="0">
                <a:latin typeface="FreightSans Pro Book" panose="02000606030000020004" pitchFamily="2" charset="0"/>
              </a:rPr>
              <a:t>– but this is redundant.</a:t>
            </a:r>
          </a:p>
          <a:p>
            <a:r>
              <a:rPr lang="en-US" dirty="0">
                <a:latin typeface="FreightSans Pro Book" panose="02000606030000020004" pitchFamily="2" charset="0"/>
              </a:rPr>
              <a:t>We'll keep practicing over time</a:t>
            </a:r>
          </a:p>
        </p:txBody>
      </p:sp>
      <p:sp>
        <p:nvSpPr>
          <p:cNvPr id="4" name="Slide Number Placeholder 3">
            <a:extLst>
              <a:ext uri="{FF2B5EF4-FFF2-40B4-BE49-F238E27FC236}">
                <a16:creationId xmlns:a16="http://schemas.microsoft.com/office/drawing/2014/main" id="{7AD7D6C7-4A2A-5F8E-A8DD-B92BDF83DCF4}"/>
              </a:ext>
            </a:extLst>
          </p:cNvPr>
          <p:cNvSpPr>
            <a:spLocks noGrp="1"/>
          </p:cNvSpPr>
          <p:nvPr>
            <p:ph type="sldNum" sz="quarter" idx="4294967295"/>
          </p:nvPr>
        </p:nvSpPr>
        <p:spPr>
          <a:xfrm>
            <a:off x="11480800" y="6553200"/>
            <a:ext cx="711200" cy="304800"/>
          </a:xfrm>
          <a:prstGeom prst="rect">
            <a:avLst/>
          </a:prstGeom>
        </p:spPr>
        <p:txBody>
          <a:bodyPr/>
          <a:lstStyle/>
          <a:p>
            <a:pPr>
              <a:defRPr/>
            </a:pPr>
            <a:fld id="{ACA94121-BA6C-AD43-82C2-DF1F24FE5D9C}" type="slidenum">
              <a:rPr lang="en-US" smtClean="0"/>
              <a:pPr>
                <a:defRPr/>
              </a:pPr>
              <a:t>29</a:t>
            </a:fld>
            <a:endParaRPr lang="en-US" b="0"/>
          </a:p>
        </p:txBody>
      </p:sp>
    </p:spTree>
    <p:extLst>
      <p:ext uri="{BB962C8B-B14F-4D97-AF65-F5344CB8AC3E}">
        <p14:creationId xmlns:p14="http://schemas.microsoft.com/office/powerpoint/2010/main" val="3629849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2C5B2-9DFD-C1DD-1E07-71BD0B221807}"/>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2C0B2E46-66D3-D6B7-5E34-7D5FAC92D8D9}"/>
              </a:ext>
            </a:extLst>
          </p:cNvPr>
          <p:cNvSpPr>
            <a:spLocks noGrp="1"/>
          </p:cNvSpPr>
          <p:nvPr>
            <p:ph idx="1"/>
          </p:nvPr>
        </p:nvSpPr>
        <p:spPr/>
        <p:txBody>
          <a:bodyPr/>
          <a:lstStyle/>
          <a:p>
            <a:r>
              <a:rPr lang="en-US" dirty="0">
                <a:sym typeface="Wingdings" pitchFamily="2" charset="2"/>
              </a:rPr>
              <a:t>Join the EECS 101 and DATA 001 Ed Discussions!</a:t>
            </a:r>
          </a:p>
          <a:p>
            <a:pPr lvl="1"/>
            <a:r>
              <a:rPr lang="en-US" dirty="0">
                <a:sym typeface="Wingdings" pitchFamily="2" charset="2"/>
              </a:rPr>
              <a:t> </a:t>
            </a:r>
            <a:r>
              <a:rPr lang="en-US" dirty="0">
                <a:sym typeface="Wingdings" pitchFamily="2" charset="2"/>
                <a:hlinkClick r:id="rId2"/>
              </a:rPr>
              <a:t>https://eecs.link/join-ed</a:t>
            </a:r>
            <a:endParaRPr lang="en-US" dirty="0">
              <a:sym typeface="Wingdings" pitchFamily="2" charset="2"/>
            </a:endParaRPr>
          </a:p>
          <a:p>
            <a:pPr lvl="1"/>
            <a:r>
              <a:rPr lang="en-US" dirty="0">
                <a:sym typeface="Wingdings" pitchFamily="2" charset="2"/>
                <a:hlinkClick r:id="rId3"/>
              </a:rPr>
              <a:t>https://eecs.link/data-ed</a:t>
            </a:r>
            <a:endParaRPr lang="en-US" dirty="0">
              <a:sym typeface="Wingdings" pitchFamily="2" charset="2"/>
            </a:endParaRPr>
          </a:p>
          <a:p>
            <a:r>
              <a:rPr lang="en-US" dirty="0">
                <a:sym typeface="Wingdings" pitchFamily="2" charset="2"/>
              </a:rPr>
              <a:t>Hopefully not needed! </a:t>
            </a:r>
            <a:r>
              <a:rPr lang="en-US" i="1" dirty="0">
                <a:sym typeface="Wingdings" pitchFamily="2" charset="2"/>
              </a:rPr>
              <a:t>Please,</a:t>
            </a:r>
            <a:r>
              <a:rPr lang="en-US" dirty="0">
                <a:sym typeface="Wingdings" pitchFamily="2" charset="2"/>
              </a:rPr>
              <a:t> report any concerns about class / campus climate to the department. </a:t>
            </a:r>
            <a:r>
              <a:rPr lang="en-US" i="1" dirty="0">
                <a:sym typeface="Wingdings" pitchFamily="2" charset="2"/>
              </a:rPr>
              <a:t>You </a:t>
            </a:r>
            <a:r>
              <a:rPr lang="en-US" dirty="0">
                <a:sym typeface="Wingdings" pitchFamily="2" charset="2"/>
              </a:rPr>
              <a:t>are welcome here!</a:t>
            </a:r>
            <a:endParaRPr lang="en-US" dirty="0">
              <a:sym typeface="Wingdings" pitchFamily="2" charset="2"/>
              <a:hlinkClick r:id="rId4"/>
            </a:endParaRPr>
          </a:p>
          <a:p>
            <a:r>
              <a:rPr lang="en-US" dirty="0">
                <a:sym typeface="Wingdings" pitchFamily="2" charset="2"/>
                <a:hlinkClick r:id="rId4"/>
              </a:rPr>
              <a:t>https://eecs.link/climate</a:t>
            </a:r>
            <a:r>
              <a:rPr lang="en-US" dirty="0">
                <a:sym typeface="Wingdings" pitchFamily="2" charset="2"/>
              </a:rPr>
              <a:t>	</a:t>
            </a:r>
            <a:endParaRPr lang="en-US" dirty="0"/>
          </a:p>
        </p:txBody>
      </p:sp>
      <p:sp>
        <p:nvSpPr>
          <p:cNvPr id="4" name="Slide Number Placeholder 3">
            <a:extLst>
              <a:ext uri="{FF2B5EF4-FFF2-40B4-BE49-F238E27FC236}">
                <a16:creationId xmlns:a16="http://schemas.microsoft.com/office/drawing/2014/main" id="{F20E8938-B8D9-69D9-FD92-5A681EB68DF4}"/>
              </a:ext>
            </a:extLst>
          </p:cNvPr>
          <p:cNvSpPr>
            <a:spLocks noGrp="1"/>
          </p:cNvSpPr>
          <p:nvPr>
            <p:ph type="sldNum" sz="quarter" idx="4294967295"/>
          </p:nvPr>
        </p:nvSpPr>
        <p:spPr>
          <a:xfrm>
            <a:off x="11480800" y="6553200"/>
            <a:ext cx="711200" cy="304800"/>
          </a:xfrm>
          <a:prstGeom prst="rect">
            <a:avLst/>
          </a:prstGeom>
        </p:spPr>
        <p:txBody>
          <a:bodyPr/>
          <a:lstStyle/>
          <a:p>
            <a:pPr>
              <a:defRPr/>
            </a:pPr>
            <a:fld id="{ACA94121-BA6C-AD43-82C2-DF1F24FE5D9C}" type="slidenum">
              <a:rPr lang="en-US" smtClean="0"/>
              <a:pPr>
                <a:defRPr/>
              </a:pPr>
              <a:t>3</a:t>
            </a:fld>
            <a:endParaRPr lang="en-US" b="0"/>
          </a:p>
        </p:txBody>
      </p:sp>
    </p:spTree>
    <p:extLst>
      <p:ext uri="{BB962C8B-B14F-4D97-AF65-F5344CB8AC3E}">
        <p14:creationId xmlns:p14="http://schemas.microsoft.com/office/powerpoint/2010/main" val="29794990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23FDB-8997-6712-3D8C-5B81BDD1ECA4}"/>
              </a:ext>
            </a:extLst>
          </p:cNvPr>
          <p:cNvSpPr>
            <a:spLocks noGrp="1"/>
          </p:cNvSpPr>
          <p:nvPr>
            <p:ph type="title"/>
          </p:nvPr>
        </p:nvSpPr>
        <p:spPr/>
        <p:txBody>
          <a:bodyPr/>
          <a:lstStyle/>
          <a:p>
            <a:r>
              <a:rPr lang="en-US" dirty="0"/>
              <a:t>Python Statements and Expressions</a:t>
            </a:r>
          </a:p>
        </p:txBody>
      </p:sp>
      <p:sp>
        <p:nvSpPr>
          <p:cNvPr id="3" name="Content Placeholder 2">
            <a:extLst>
              <a:ext uri="{FF2B5EF4-FFF2-40B4-BE49-F238E27FC236}">
                <a16:creationId xmlns:a16="http://schemas.microsoft.com/office/drawing/2014/main" id="{CD6B7880-EC8B-3281-40DD-74C0676AA4D8}"/>
              </a:ext>
            </a:extLst>
          </p:cNvPr>
          <p:cNvSpPr>
            <a:spLocks noGrp="1"/>
          </p:cNvSpPr>
          <p:nvPr>
            <p:ph idx="1"/>
          </p:nvPr>
        </p:nvSpPr>
        <p:spPr/>
        <p:txBody>
          <a:bodyPr/>
          <a:lstStyle/>
          <a:p>
            <a:r>
              <a:rPr lang="en-US" dirty="0"/>
              <a:t> A </a:t>
            </a:r>
            <a:r>
              <a:rPr lang="en-US" i="1" dirty="0"/>
              <a:t>statement </a:t>
            </a:r>
            <a:r>
              <a:rPr lang="en-US" dirty="0"/>
              <a:t>is any particular piece of code</a:t>
            </a:r>
          </a:p>
          <a:p>
            <a:r>
              <a:rPr lang="en-US" dirty="0"/>
              <a:t> In an </a:t>
            </a:r>
            <a:r>
              <a:rPr lang="en-US" i="1" dirty="0"/>
              <a:t>expression</a:t>
            </a:r>
            <a:r>
              <a:rPr lang="en-US" dirty="0"/>
              <a:t> we care about the return value</a:t>
            </a:r>
          </a:p>
          <a:p>
            <a:endParaRPr lang="en-US" dirty="0"/>
          </a:p>
          <a:p>
            <a:pPr marL="0" indent="0">
              <a:buNone/>
            </a:pPr>
            <a:r>
              <a:rPr lang="en-US" dirty="0">
                <a:latin typeface="Source Code Pro" panose="020B0309030403020204" pitchFamily="34" charset="0"/>
                <a:ea typeface="Source Code Pro" panose="020B0309030403020204" pitchFamily="34" charset="0"/>
              </a:rPr>
              <a:t>print(‘Welcome to C88C!’)</a:t>
            </a:r>
          </a:p>
          <a:p>
            <a:pPr marL="0" indent="0">
              <a:buNone/>
            </a:pPr>
            <a:r>
              <a:rPr lang="en-US" dirty="0">
                <a:latin typeface="Source Code Pro" panose="020B0309030403020204" pitchFamily="34" charset="0"/>
                <a:ea typeface="Source Code Pro" panose="020B0309030403020204" pitchFamily="34" charset="0"/>
              </a:rPr>
              <a:t>course = ‘C88C’</a:t>
            </a:r>
          </a:p>
          <a:p>
            <a:pPr marL="0" indent="0">
              <a:buNone/>
            </a:pPr>
            <a:r>
              <a:rPr lang="en-US" dirty="0">
                <a:latin typeface="Source Code Pro" panose="020B0309030403020204" pitchFamily="34" charset="0"/>
                <a:ea typeface="Source Code Pro" panose="020B0309030403020204" pitchFamily="34" charset="0"/>
              </a:rPr>
              <a:t>print(‘Welcome to ‘ + course + ‘!’)</a:t>
            </a:r>
          </a:p>
          <a:p>
            <a:pPr marL="0" indent="0">
              <a:buNone/>
            </a:pPr>
            <a:r>
              <a:rPr lang="en-US" dirty="0">
                <a:latin typeface="Source Code Pro" panose="020B0309030403020204" pitchFamily="34" charset="0"/>
                <a:ea typeface="Source Code Pro" panose="020B0309030403020204" pitchFamily="34" charset="0"/>
              </a:rPr>
              <a:t>8 * 11</a:t>
            </a:r>
          </a:p>
          <a:p>
            <a:pPr marL="0" indent="0">
              <a:buNone/>
            </a:pPr>
            <a:r>
              <a:rPr lang="en-US" dirty="0">
                <a:latin typeface="Source Code Pro" panose="020B0309030403020204" pitchFamily="34" charset="0"/>
                <a:ea typeface="Source Code Pro" panose="020B0309030403020204" pitchFamily="34" charset="0"/>
              </a:rPr>
              <a:t>8 + 80</a:t>
            </a:r>
          </a:p>
          <a:p>
            <a:pPr marL="0" indent="0">
              <a:buNone/>
            </a:pPr>
            <a:endParaRPr lang="en-US" dirty="0">
              <a:latin typeface="Source Code Pro" panose="020B0309030403020204" pitchFamily="34" charset="0"/>
              <a:ea typeface="Source Code Pro" panose="020B0309030403020204" pitchFamily="34" charset="0"/>
            </a:endParaRPr>
          </a:p>
          <a:p>
            <a:pPr marL="0" indent="0">
              <a:buNone/>
            </a:pPr>
            <a:r>
              <a:rPr lang="en-US" dirty="0">
                <a:latin typeface="Source Code Pro" panose="020B0309030403020204" pitchFamily="34" charset="0"/>
                <a:ea typeface="Source Code Pro" panose="020B0309030403020204" pitchFamily="34" charset="0"/>
              </a:rPr>
              <a:t>max(88, 61)</a:t>
            </a:r>
          </a:p>
          <a:p>
            <a:pPr marL="0" indent="0">
              <a:buNone/>
            </a:pPr>
            <a:r>
              <a:rPr lang="en-US" dirty="0" err="1">
                <a:latin typeface="Source Code Pro" panose="020B0309030403020204" pitchFamily="34" charset="0"/>
                <a:ea typeface="Source Code Pro" panose="020B0309030403020204" pitchFamily="34" charset="0"/>
              </a:rPr>
              <a:t>len</a:t>
            </a:r>
            <a:r>
              <a:rPr lang="en-US" dirty="0">
                <a:latin typeface="Source Code Pro" panose="020B0309030403020204" pitchFamily="34" charset="0"/>
                <a:ea typeface="Source Code Pro" panose="020B0309030403020204" pitchFamily="34" charset="0"/>
              </a:rPr>
              <a:t>('Berkeley')</a:t>
            </a:r>
          </a:p>
        </p:txBody>
      </p:sp>
      <p:sp>
        <p:nvSpPr>
          <p:cNvPr id="4" name="Footer Placeholder 3">
            <a:extLst>
              <a:ext uri="{FF2B5EF4-FFF2-40B4-BE49-F238E27FC236}">
                <a16:creationId xmlns:a16="http://schemas.microsoft.com/office/drawing/2014/main" id="{CFBB7373-B0B3-6414-443D-E538B95D9590}"/>
              </a:ext>
            </a:extLst>
          </p:cNvPr>
          <p:cNvSpPr>
            <a:spLocks noGrp="1"/>
          </p:cNvSpPr>
          <p:nvPr>
            <p:ph type="ftr" sz="quarter" idx="10"/>
          </p:nvPr>
        </p:nvSpPr>
        <p:spPr/>
        <p:txBody>
          <a:bodyPr/>
          <a:lstStyle/>
          <a:p>
            <a:r>
              <a:rPr lang="en-US">
                <a:latin typeface="FreightMicro Pro Light" panose="02000603030000020004" pitchFamily="2" charset="0"/>
              </a:rPr>
              <a:t>Michael Ball | UC Berkeley | https://c88c.org | © CC BY-NC-SA</a:t>
            </a:r>
            <a:endParaRPr lang="en-US" dirty="0">
              <a:latin typeface="FreightMicro Pro Light" panose="02000603030000020004" pitchFamily="2" charset="0"/>
            </a:endParaRPr>
          </a:p>
        </p:txBody>
      </p:sp>
    </p:spTree>
    <p:extLst>
      <p:ext uri="{BB962C8B-B14F-4D97-AF65-F5344CB8AC3E}">
        <p14:creationId xmlns:p14="http://schemas.microsoft.com/office/powerpoint/2010/main" val="40599260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EE069-C0F9-B587-6DFC-3FBC87AE684F}"/>
              </a:ext>
            </a:extLst>
          </p:cNvPr>
          <p:cNvSpPr>
            <a:spLocks noGrp="1"/>
          </p:cNvSpPr>
          <p:nvPr>
            <p:ph type="title"/>
          </p:nvPr>
        </p:nvSpPr>
        <p:spPr/>
        <p:txBody>
          <a:bodyPr/>
          <a:lstStyle/>
          <a:p>
            <a:r>
              <a:rPr lang="en-US" dirty="0"/>
              <a:t>Live Coding Demo</a:t>
            </a:r>
          </a:p>
        </p:txBody>
      </p:sp>
      <p:sp>
        <p:nvSpPr>
          <p:cNvPr id="3" name="Content Placeholder 2">
            <a:extLst>
              <a:ext uri="{FF2B5EF4-FFF2-40B4-BE49-F238E27FC236}">
                <a16:creationId xmlns:a16="http://schemas.microsoft.com/office/drawing/2014/main" id="{AE0475D6-C56D-C563-1C93-8F52EA68A476}"/>
              </a:ext>
            </a:extLst>
          </p:cNvPr>
          <p:cNvSpPr>
            <a:spLocks noGrp="1"/>
          </p:cNvSpPr>
          <p:nvPr>
            <p:ph idx="1"/>
          </p:nvPr>
        </p:nvSpPr>
        <p:spPr/>
        <p:txBody>
          <a:bodyPr/>
          <a:lstStyle/>
          <a:p>
            <a:r>
              <a:rPr lang="en-US" dirty="0"/>
              <a:t>Open Terminal on the Mac</a:t>
            </a:r>
          </a:p>
          <a:p>
            <a:r>
              <a:rPr lang="en-US" dirty="0"/>
              <a:t>Type </a:t>
            </a:r>
            <a:r>
              <a:rPr lang="en-US" dirty="0">
                <a:latin typeface="Source Code Pro" panose="020B0509030403020204" pitchFamily="49" charset="77"/>
              </a:rPr>
              <a:t>python3</a:t>
            </a:r>
          </a:p>
          <a:p>
            <a:pPr lvl="1"/>
            <a:r>
              <a:rPr lang="en-US" dirty="0">
                <a:latin typeface="FreightSans Pro Book" panose="02000606030000020004" pitchFamily="2" charset="0"/>
              </a:rPr>
              <a:t>We are now in the "interpreter" and can type code.</a:t>
            </a:r>
          </a:p>
          <a:p>
            <a:r>
              <a:rPr lang="en-US" dirty="0"/>
              <a:t>Python runs each line of code as we type it.</a:t>
            </a:r>
          </a:p>
          <a:p>
            <a:pPr lvl="1"/>
            <a:r>
              <a:rPr lang="en-US" dirty="0"/>
              <a:t> After each line, we see a result. This happens </a:t>
            </a:r>
            <a:r>
              <a:rPr lang="en-US" i="1" dirty="0"/>
              <a:t>only </a:t>
            </a:r>
            <a:r>
              <a:rPr lang="en-US" dirty="0"/>
              <a:t>in the interpreter. </a:t>
            </a:r>
          </a:p>
          <a:p>
            <a:r>
              <a:rPr lang="en-US" dirty="0"/>
              <a:t>It's a very useful calculator. </a:t>
            </a:r>
          </a:p>
          <a:p>
            <a:r>
              <a:rPr lang="en-US" dirty="0"/>
              <a:t>We can also run files!</a:t>
            </a:r>
          </a:p>
          <a:p>
            <a:r>
              <a:rPr lang="en-US" dirty="0">
                <a:latin typeface="Source Code Pro" panose="020B0509030403020204" pitchFamily="49" charset="77"/>
              </a:rPr>
              <a:t>python3 -</a:t>
            </a:r>
            <a:r>
              <a:rPr lang="en-US" dirty="0" err="1">
                <a:latin typeface="Source Code Pro" panose="020B0509030403020204" pitchFamily="49" charset="77"/>
              </a:rPr>
              <a:t>i</a:t>
            </a:r>
            <a:r>
              <a:rPr lang="en-US" dirty="0">
                <a:latin typeface="Source Code Pro" panose="020B0509030403020204" pitchFamily="49" charset="77"/>
              </a:rPr>
              <a:t> 02-Functions.py</a:t>
            </a:r>
          </a:p>
          <a:p>
            <a:pPr lvl="1"/>
            <a:r>
              <a:rPr lang="en-US" dirty="0">
                <a:latin typeface="Source Code Pro" panose="020B0509030403020204" pitchFamily="49" charset="77"/>
              </a:rPr>
              <a:t> -</a:t>
            </a:r>
            <a:r>
              <a:rPr lang="en-US" dirty="0" err="1">
                <a:latin typeface="Source Code Pro" panose="020B0509030403020204" pitchFamily="49" charset="77"/>
              </a:rPr>
              <a:t>i</a:t>
            </a:r>
            <a:r>
              <a:rPr lang="en-US" dirty="0">
                <a:latin typeface="Source Code Pro" panose="020B0509030403020204" pitchFamily="49" charset="77"/>
              </a:rPr>
              <a:t> : </a:t>
            </a:r>
            <a:r>
              <a:rPr lang="en-US" dirty="0">
                <a:latin typeface="FreightSans Pro Book" panose="02000606030000020004" pitchFamily="2" charset="0"/>
              </a:rPr>
              <a:t>This means open the interpreter after running the file. It's optional</a:t>
            </a:r>
          </a:p>
          <a:p>
            <a:r>
              <a:rPr lang="en-US" dirty="0">
                <a:latin typeface="Source Code Pro" panose="020B0509030403020204" pitchFamily="49" charset="77"/>
              </a:rPr>
              <a:t>python3 ok …</a:t>
            </a:r>
          </a:p>
          <a:p>
            <a:pPr lvl="1"/>
            <a:r>
              <a:rPr lang="en-US" dirty="0">
                <a:latin typeface="FreightSans Pro Book" panose="02000606030000020004" pitchFamily="2" charset="0"/>
              </a:rPr>
              <a:t> This runs the file "ok" which is included with each lab / homework. </a:t>
            </a:r>
            <a:endParaRPr lang="en-US" dirty="0">
              <a:latin typeface="Source Code Pro" panose="020B0509030403020204" pitchFamily="49" charset="77"/>
            </a:endParaRPr>
          </a:p>
        </p:txBody>
      </p:sp>
    </p:spTree>
    <p:extLst>
      <p:ext uri="{BB962C8B-B14F-4D97-AF65-F5344CB8AC3E}">
        <p14:creationId xmlns:p14="http://schemas.microsoft.com/office/powerpoint/2010/main" val="485243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4F684A-21F3-5E4C-BD4A-9318C588BC15}"/>
              </a:ext>
            </a:extLst>
          </p:cNvPr>
          <p:cNvSpPr>
            <a:spLocks noGrp="1"/>
          </p:cNvSpPr>
          <p:nvPr>
            <p:ph type="ctrTitle"/>
          </p:nvPr>
        </p:nvSpPr>
        <p:spPr/>
        <p:txBody>
          <a:bodyPr/>
          <a:lstStyle/>
          <a:p>
            <a:r>
              <a:rPr lang="en-US" dirty="0"/>
              <a:t>Python: Control Flow</a:t>
            </a:r>
          </a:p>
        </p:txBody>
      </p:sp>
    </p:spTree>
    <p:extLst>
      <p:ext uri="{BB962C8B-B14F-4D97-AF65-F5344CB8AC3E}">
        <p14:creationId xmlns:p14="http://schemas.microsoft.com/office/powerpoint/2010/main" val="3049486648"/>
      </p:ext>
    </p:extLst>
  </p:cSld>
  <p:clrMapOvr>
    <a:masterClrMapping/>
  </p:clrMapOvr>
  <mc:AlternateContent xmlns:mc="http://schemas.openxmlformats.org/markup-compatibility/2006" xmlns:p14="http://schemas.microsoft.com/office/powerpoint/2010/main">
    <mc:Choice Requires="p14">
      <p:transition spd="slow" p14:dur="2000" advTm="109658"/>
    </mc:Choice>
    <mc:Fallback xmlns="">
      <p:transition spd="slow" advTm="109658"/>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Statement</a:t>
            </a:r>
          </a:p>
        </p:txBody>
      </p:sp>
      <p:sp>
        <p:nvSpPr>
          <p:cNvPr id="8" name="Content Placeholder 7"/>
          <p:cNvSpPr>
            <a:spLocks noGrp="1"/>
          </p:cNvSpPr>
          <p:nvPr>
            <p:ph idx="1"/>
          </p:nvPr>
        </p:nvSpPr>
        <p:spPr/>
        <p:txBody>
          <a:bodyPr/>
          <a:lstStyle/>
          <a:p>
            <a:r>
              <a:rPr lang="en-US" dirty="0"/>
              <a:t>Do some statements, conditional on a </a:t>
            </a:r>
            <a:r>
              <a:rPr lang="en-US" i="1" dirty="0"/>
              <a:t>predicate </a:t>
            </a:r>
            <a:r>
              <a:rPr lang="en-US" dirty="0"/>
              <a:t>expression</a:t>
            </a:r>
          </a:p>
          <a:p>
            <a:endParaRPr lang="en-US" dirty="0"/>
          </a:p>
          <a:p>
            <a:endParaRPr lang="en-US" dirty="0"/>
          </a:p>
          <a:p>
            <a:endParaRPr lang="en-US" dirty="0"/>
          </a:p>
          <a:p>
            <a:pPr marL="0" indent="0">
              <a:buNone/>
            </a:pPr>
            <a:endParaRPr lang="en-US" dirty="0"/>
          </a:p>
          <a:p>
            <a:r>
              <a:rPr lang="en-US" dirty="0"/>
              <a:t>Example:</a:t>
            </a:r>
          </a:p>
        </p:txBody>
      </p:sp>
      <p:sp>
        <p:nvSpPr>
          <p:cNvPr id="11" name="Slide Number Placeholder 5"/>
          <p:cNvSpPr>
            <a:spLocks noGrp="1"/>
          </p:cNvSpPr>
          <p:nvPr>
            <p:ph type="sldNum" sz="quarter" idx="4294967295"/>
          </p:nvPr>
        </p:nvSpPr>
        <p:spPr>
          <a:xfrm>
            <a:off x="11480800" y="6553200"/>
            <a:ext cx="711200" cy="304800"/>
          </a:xfrm>
          <a:prstGeom prst="rect">
            <a:avLst/>
          </a:prstGeom>
        </p:spPr>
        <p:txBody>
          <a:bodyPr/>
          <a:lstStyle/>
          <a:p>
            <a:pPr>
              <a:defRPr/>
            </a:pPr>
            <a:fld id="{ACA94121-BA6C-AD43-82C2-DF1F24FE5D9C}" type="slidenum">
              <a:rPr lang="en-US" smtClean="0"/>
              <a:pPr>
                <a:defRPr/>
              </a:pPr>
              <a:t>33</a:t>
            </a:fld>
            <a:endParaRPr lang="en-US" b="0"/>
          </a:p>
        </p:txBody>
      </p:sp>
      <p:sp>
        <p:nvSpPr>
          <p:cNvPr id="7" name="TextBox 6"/>
          <p:cNvSpPr txBox="1"/>
          <p:nvPr/>
        </p:nvSpPr>
        <p:spPr>
          <a:xfrm>
            <a:off x="3390900" y="1859340"/>
            <a:ext cx="5410200" cy="1569660"/>
          </a:xfrm>
          <a:prstGeom prst="rect">
            <a:avLst/>
          </a:prstGeom>
          <a:noFill/>
        </p:spPr>
        <p:txBody>
          <a:bodyPr wrap="square" rtlCol="0">
            <a:spAutoFit/>
          </a:bodyPr>
          <a:lstStyle/>
          <a:p>
            <a:r>
              <a:rPr lang="en-US" sz="2400" b="1" dirty="0">
                <a:latin typeface="Courier New"/>
                <a:cs typeface="Courier New"/>
              </a:rPr>
              <a:t>if</a:t>
            </a:r>
            <a:r>
              <a:rPr lang="en-US" sz="2400" dirty="0">
                <a:latin typeface="Courier New"/>
                <a:cs typeface="Courier New"/>
              </a:rPr>
              <a:t> &lt;predicate&gt;</a:t>
            </a:r>
            <a:r>
              <a:rPr lang="en-US" sz="2400" b="1" dirty="0">
                <a:latin typeface="Courier New"/>
                <a:cs typeface="Courier New"/>
              </a:rPr>
              <a:t>:</a:t>
            </a:r>
          </a:p>
          <a:p>
            <a:r>
              <a:rPr lang="en-US" sz="2400" dirty="0">
                <a:latin typeface="Courier New"/>
                <a:cs typeface="Courier New"/>
              </a:rPr>
              <a:t>       &lt;true statements&gt;</a:t>
            </a:r>
          </a:p>
          <a:p>
            <a:r>
              <a:rPr lang="hu-HU" sz="2400" b="1" dirty="0">
                <a:latin typeface="Courier New"/>
                <a:cs typeface="Courier New"/>
              </a:rPr>
              <a:t>else:</a:t>
            </a:r>
          </a:p>
          <a:p>
            <a:r>
              <a:rPr lang="en-US" sz="2400" dirty="0">
                <a:latin typeface="Courier New"/>
                <a:cs typeface="Courier New"/>
              </a:rPr>
              <a:t>       &lt;false statements&gt;</a:t>
            </a:r>
          </a:p>
        </p:txBody>
      </p:sp>
      <p:sp>
        <p:nvSpPr>
          <p:cNvPr id="9" name="TextBox 8">
            <a:extLst>
              <a:ext uri="{FF2B5EF4-FFF2-40B4-BE49-F238E27FC236}">
                <a16:creationId xmlns:a16="http://schemas.microsoft.com/office/drawing/2014/main" id="{3D2FAF7E-D371-614C-B357-A47BEFF66558}"/>
              </a:ext>
            </a:extLst>
          </p:cNvPr>
          <p:cNvSpPr txBox="1"/>
          <p:nvPr/>
        </p:nvSpPr>
        <p:spPr>
          <a:xfrm>
            <a:off x="3390900" y="4221540"/>
            <a:ext cx="5410200" cy="1569660"/>
          </a:xfrm>
          <a:prstGeom prst="rect">
            <a:avLst/>
          </a:prstGeom>
          <a:noFill/>
        </p:spPr>
        <p:txBody>
          <a:bodyPr wrap="square" rtlCol="0">
            <a:spAutoFit/>
          </a:bodyPr>
          <a:lstStyle/>
          <a:p>
            <a:r>
              <a:rPr lang="en-US" sz="2400" b="1" dirty="0">
                <a:latin typeface="Courier New"/>
                <a:cs typeface="Courier New"/>
              </a:rPr>
              <a:t>if</a:t>
            </a:r>
            <a:r>
              <a:rPr lang="en-US" sz="2400" dirty="0">
                <a:latin typeface="Courier New"/>
                <a:cs typeface="Courier New"/>
              </a:rPr>
              <a:t> temperature &gt; 98.6</a:t>
            </a:r>
            <a:r>
              <a:rPr lang="en-US" sz="2400" b="1" dirty="0">
                <a:latin typeface="Courier New"/>
                <a:cs typeface="Courier New"/>
              </a:rPr>
              <a:t>:</a:t>
            </a:r>
          </a:p>
          <a:p>
            <a:r>
              <a:rPr lang="en-US" sz="2400" dirty="0">
                <a:latin typeface="Courier New"/>
                <a:cs typeface="Courier New"/>
              </a:rPr>
              <a:t>       print(“fever!”)</a:t>
            </a:r>
          </a:p>
          <a:p>
            <a:r>
              <a:rPr lang="hu-HU" sz="2400" b="1" dirty="0">
                <a:latin typeface="Courier New"/>
                <a:cs typeface="Courier New"/>
              </a:rPr>
              <a:t>else:</a:t>
            </a:r>
          </a:p>
          <a:p>
            <a:r>
              <a:rPr lang="en-US" sz="2400" dirty="0">
                <a:latin typeface="Courier New"/>
                <a:cs typeface="Courier New"/>
              </a:rPr>
              <a:t>       print(“no fever”)</a:t>
            </a:r>
          </a:p>
        </p:txBody>
      </p:sp>
    </p:spTree>
    <p:extLst>
      <p:ext uri="{BB962C8B-B14F-4D97-AF65-F5344CB8AC3E}">
        <p14:creationId xmlns:p14="http://schemas.microsoft.com/office/powerpoint/2010/main" val="704273411"/>
      </p:ext>
    </p:extLst>
  </p:cSld>
  <p:clrMapOvr>
    <a:masterClrMapping/>
  </p:clrMapOvr>
  <mc:AlternateContent xmlns:mc="http://schemas.openxmlformats.org/markup-compatibility/2006" xmlns:p14="http://schemas.microsoft.com/office/powerpoint/2010/main">
    <mc:Choice Requires="p14">
      <p:transition spd="slow" p14:dur="2000" advTm="46147"/>
    </mc:Choice>
    <mc:Fallback xmlns="">
      <p:transition spd="slow" advTm="46147"/>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EE069-C0F9-B587-6DFC-3FBC87AE684F}"/>
              </a:ext>
            </a:extLst>
          </p:cNvPr>
          <p:cNvSpPr>
            <a:spLocks noGrp="1"/>
          </p:cNvSpPr>
          <p:nvPr>
            <p:ph type="title"/>
          </p:nvPr>
        </p:nvSpPr>
        <p:spPr/>
        <p:txBody>
          <a:bodyPr/>
          <a:lstStyle/>
          <a:p>
            <a:r>
              <a:rPr lang="en-US" dirty="0"/>
              <a:t>Live Coding Demo</a:t>
            </a:r>
          </a:p>
        </p:txBody>
      </p:sp>
      <p:sp>
        <p:nvSpPr>
          <p:cNvPr id="3" name="Content Placeholder 2">
            <a:extLst>
              <a:ext uri="{FF2B5EF4-FFF2-40B4-BE49-F238E27FC236}">
                <a16:creationId xmlns:a16="http://schemas.microsoft.com/office/drawing/2014/main" id="{AE0475D6-C56D-C563-1C93-8F52EA68A476}"/>
              </a:ext>
            </a:extLst>
          </p:cNvPr>
          <p:cNvSpPr>
            <a:spLocks noGrp="1"/>
          </p:cNvSpPr>
          <p:nvPr>
            <p:ph idx="1"/>
          </p:nvPr>
        </p:nvSpPr>
        <p:spPr/>
        <p:txBody>
          <a:bodyPr/>
          <a:lstStyle/>
          <a:p>
            <a:pPr marL="0" indent="0">
              <a:buNone/>
            </a:pPr>
            <a:r>
              <a:rPr lang="en-US" dirty="0">
                <a:latin typeface="Source Code Pro" panose="020B0509030403020204" pitchFamily="49" charset="77"/>
              </a:rPr>
              <a:t>course = 'C88C'</a:t>
            </a:r>
          </a:p>
          <a:p>
            <a:pPr marL="0" indent="0">
              <a:buNone/>
            </a:pPr>
            <a:r>
              <a:rPr lang="en-US" dirty="0">
                <a:latin typeface="Source Code Pro" panose="020B0509030403020204" pitchFamily="49" charset="77"/>
              </a:rPr>
              <a:t>time = '1:00'</a:t>
            </a:r>
          </a:p>
          <a:p>
            <a:pPr marL="0" indent="0">
              <a:buNone/>
            </a:pPr>
            <a:r>
              <a:rPr lang="en-US" dirty="0">
                <a:latin typeface="Source Code Pro" panose="020B0509030403020204" pitchFamily="49" charset="77"/>
              </a:rPr>
              <a:t>if time == '1:00':</a:t>
            </a:r>
          </a:p>
          <a:p>
            <a:pPr marL="0" indent="0">
              <a:buNone/>
            </a:pPr>
            <a:r>
              <a:rPr lang="en-US" dirty="0">
                <a:latin typeface="Source Code Pro" panose="020B0509030403020204" pitchFamily="49" charset="77"/>
              </a:rPr>
              <a:t>    print("Go to " + course)</a:t>
            </a:r>
          </a:p>
          <a:p>
            <a:pPr marL="0" indent="0">
              <a:buNone/>
            </a:pPr>
            <a:r>
              <a:rPr lang="en-US" dirty="0">
                <a:latin typeface="Source Code Pro" panose="020B0509030403020204" pitchFamily="49" charset="77"/>
              </a:rPr>
              <a:t>else:</a:t>
            </a:r>
          </a:p>
          <a:p>
            <a:pPr marL="0" indent="0">
              <a:buNone/>
            </a:pPr>
            <a:r>
              <a:rPr lang="en-US" dirty="0">
                <a:latin typeface="Source Code Pro" panose="020B0509030403020204" pitchFamily="49" charset="77"/>
              </a:rPr>
              <a:t>    print("Go to some other class")</a:t>
            </a:r>
          </a:p>
          <a:p>
            <a:pPr marL="0" indent="0">
              <a:buNone/>
            </a:pPr>
            <a:endParaRPr lang="en-US" dirty="0">
              <a:latin typeface="Source Code Pro" panose="020B0509030403020204" pitchFamily="49" charset="77"/>
            </a:endParaRPr>
          </a:p>
          <a:p>
            <a:pPr marL="0" indent="0">
              <a:buNone/>
            </a:pPr>
            <a:r>
              <a:rPr lang="en-US" dirty="0">
                <a:latin typeface="Source Code Pro" panose="020B0509030403020204" pitchFamily="49" charset="77"/>
              </a:rPr>
              <a:t> </a:t>
            </a:r>
          </a:p>
          <a:p>
            <a:pPr marL="0" indent="0">
              <a:buNone/>
            </a:pPr>
            <a:r>
              <a:rPr lang="en-US" dirty="0">
                <a:latin typeface="Source Code Pro" panose="020B0509030403020204" pitchFamily="49" charset="77"/>
              </a:rPr>
              <a:t>Go to C88C</a:t>
            </a:r>
          </a:p>
          <a:p>
            <a:pPr marL="0" indent="0">
              <a:buNone/>
            </a:pPr>
            <a:endParaRPr lang="en-US" dirty="0">
              <a:latin typeface="Source Code Pro" panose="020B0509030403020204" pitchFamily="49" charset="77"/>
            </a:endParaRPr>
          </a:p>
        </p:txBody>
      </p:sp>
    </p:spTree>
    <p:extLst>
      <p:ext uri="{BB962C8B-B14F-4D97-AF65-F5344CB8AC3E}">
        <p14:creationId xmlns:p14="http://schemas.microsoft.com/office/powerpoint/2010/main" val="24671451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EE069-C0F9-B587-6DFC-3FBC87AE684F}"/>
              </a:ext>
            </a:extLst>
          </p:cNvPr>
          <p:cNvSpPr>
            <a:spLocks noGrp="1"/>
          </p:cNvSpPr>
          <p:nvPr>
            <p:ph type="title"/>
          </p:nvPr>
        </p:nvSpPr>
        <p:spPr/>
        <p:txBody>
          <a:bodyPr/>
          <a:lstStyle/>
          <a:p>
            <a:r>
              <a:rPr lang="en-US" dirty="0"/>
              <a:t>Live Coding Demo</a:t>
            </a:r>
          </a:p>
        </p:txBody>
      </p:sp>
      <p:sp>
        <p:nvSpPr>
          <p:cNvPr id="3" name="Content Placeholder 2">
            <a:extLst>
              <a:ext uri="{FF2B5EF4-FFF2-40B4-BE49-F238E27FC236}">
                <a16:creationId xmlns:a16="http://schemas.microsoft.com/office/drawing/2014/main" id="{AE0475D6-C56D-C563-1C93-8F52EA68A476}"/>
              </a:ext>
            </a:extLst>
          </p:cNvPr>
          <p:cNvSpPr>
            <a:spLocks noGrp="1"/>
          </p:cNvSpPr>
          <p:nvPr>
            <p:ph idx="1"/>
          </p:nvPr>
        </p:nvSpPr>
        <p:spPr/>
        <p:txBody>
          <a:bodyPr/>
          <a:lstStyle/>
          <a:p>
            <a:pPr marL="0" indent="0">
              <a:buNone/>
            </a:pPr>
            <a:r>
              <a:rPr lang="en-US" dirty="0">
                <a:latin typeface="Source Code Pro" panose="020B0509030403020204" pitchFamily="49" charset="77"/>
              </a:rPr>
              <a:t>&gt;&gt;&gt; course = 'C88C'</a:t>
            </a:r>
          </a:p>
          <a:p>
            <a:pPr marL="0" indent="0">
              <a:buNone/>
            </a:pPr>
            <a:r>
              <a:rPr lang="en-US" dirty="0">
                <a:latin typeface="Source Code Pro" panose="020B0509030403020204" pitchFamily="49" charset="77"/>
              </a:rPr>
              <a:t>&gt;&gt;&gt; time = '1:00'</a:t>
            </a:r>
          </a:p>
          <a:p>
            <a:pPr marL="0" indent="0">
              <a:buNone/>
            </a:pPr>
            <a:r>
              <a:rPr lang="en-US" dirty="0">
                <a:latin typeface="Source Code Pro" panose="020B0509030403020204" pitchFamily="49" charset="77"/>
              </a:rPr>
              <a:t>&gt;&gt;&gt; if time == '1:00':</a:t>
            </a:r>
          </a:p>
          <a:p>
            <a:pPr marL="0" indent="0">
              <a:buNone/>
            </a:pPr>
            <a:r>
              <a:rPr lang="en-US" dirty="0">
                <a:latin typeface="Source Code Pro" panose="020B0509030403020204" pitchFamily="49" charset="77"/>
              </a:rPr>
              <a:t>...     print("Go to " + course)</a:t>
            </a:r>
          </a:p>
          <a:p>
            <a:pPr marL="0" indent="0">
              <a:buNone/>
            </a:pPr>
            <a:r>
              <a:rPr lang="en-US" dirty="0">
                <a:latin typeface="Source Code Pro" panose="020B0509030403020204" pitchFamily="49" charset="77"/>
              </a:rPr>
              <a:t>... else:</a:t>
            </a:r>
          </a:p>
          <a:p>
            <a:pPr marL="0" indent="0">
              <a:buNone/>
            </a:pPr>
            <a:r>
              <a:rPr lang="en-US" dirty="0">
                <a:latin typeface="Source Code Pro" panose="020B0509030403020204" pitchFamily="49" charset="77"/>
              </a:rPr>
              <a:t>...     print("Go to some other class")</a:t>
            </a:r>
          </a:p>
          <a:p>
            <a:pPr marL="0" indent="0">
              <a:buNone/>
            </a:pPr>
            <a:r>
              <a:rPr lang="en-US" dirty="0">
                <a:latin typeface="Source Code Pro" panose="020B0509030403020204" pitchFamily="49" charset="77"/>
              </a:rPr>
              <a:t>... </a:t>
            </a:r>
          </a:p>
          <a:p>
            <a:pPr marL="0" indent="0">
              <a:buNone/>
            </a:pPr>
            <a:r>
              <a:rPr lang="en-US" dirty="0">
                <a:latin typeface="Source Code Pro" panose="020B0509030403020204" pitchFamily="49" charset="77"/>
              </a:rPr>
              <a:t>Go to C88C</a:t>
            </a:r>
          </a:p>
          <a:p>
            <a:pPr marL="0" indent="0">
              <a:buNone/>
            </a:pPr>
            <a:endParaRPr lang="en-US" dirty="0">
              <a:latin typeface="Source Code Pro" panose="020B0509030403020204" pitchFamily="49" charset="77"/>
            </a:endParaRPr>
          </a:p>
        </p:txBody>
      </p:sp>
    </p:spTree>
    <p:extLst>
      <p:ext uri="{BB962C8B-B14F-4D97-AF65-F5344CB8AC3E}">
        <p14:creationId xmlns:p14="http://schemas.microsoft.com/office/powerpoint/2010/main" val="15077967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4F684A-21F3-5E4C-BD4A-9318C588BC15}"/>
              </a:ext>
            </a:extLst>
          </p:cNvPr>
          <p:cNvSpPr>
            <a:spLocks noGrp="1"/>
          </p:cNvSpPr>
          <p:nvPr>
            <p:ph type="ctrTitle"/>
          </p:nvPr>
        </p:nvSpPr>
        <p:spPr/>
        <p:txBody>
          <a:bodyPr/>
          <a:lstStyle/>
          <a:p>
            <a:r>
              <a:rPr lang="en-US" dirty="0"/>
              <a:t>Python: Function Definitions</a:t>
            </a:r>
          </a:p>
        </p:txBody>
      </p:sp>
    </p:spTree>
    <p:extLst>
      <p:ext uri="{BB962C8B-B14F-4D97-AF65-F5344CB8AC3E}">
        <p14:creationId xmlns:p14="http://schemas.microsoft.com/office/powerpoint/2010/main" val="3982654070"/>
      </p:ext>
    </p:extLst>
  </p:cSld>
  <p:clrMapOvr>
    <a:masterClrMapping/>
  </p:clrMapOvr>
  <mc:AlternateContent xmlns:mc="http://schemas.openxmlformats.org/markup-compatibility/2006" xmlns:p14="http://schemas.microsoft.com/office/powerpoint/2010/main">
    <mc:Choice Requires="p14">
      <p:transition spd="slow" p14:dur="2000" advTm="109658"/>
    </mc:Choice>
    <mc:Fallback xmlns="">
      <p:transition xmlns:p14="http://schemas.microsoft.com/office/powerpoint/2010/main" spd="slow" advTm="109658"/>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332E47-8859-034E-9529-ED821F9AA4CC}"/>
              </a:ext>
            </a:extLst>
          </p:cNvPr>
          <p:cNvSpPr>
            <a:spLocks noGrp="1"/>
          </p:cNvSpPr>
          <p:nvPr>
            <p:ph type="title"/>
          </p:nvPr>
        </p:nvSpPr>
        <p:spPr/>
        <p:txBody>
          <a:bodyPr/>
          <a:lstStyle/>
          <a:p>
            <a:r>
              <a:rPr lang="en-US" dirty="0"/>
              <a:t>Learning Objectives</a:t>
            </a:r>
          </a:p>
        </p:txBody>
      </p:sp>
      <p:sp>
        <p:nvSpPr>
          <p:cNvPr id="7" name="Content Placeholder 6">
            <a:extLst>
              <a:ext uri="{FF2B5EF4-FFF2-40B4-BE49-F238E27FC236}">
                <a16:creationId xmlns:a16="http://schemas.microsoft.com/office/drawing/2014/main" id="{52700D3C-8BCB-524A-8D71-FB5B799DC01C}"/>
              </a:ext>
            </a:extLst>
          </p:cNvPr>
          <p:cNvSpPr>
            <a:spLocks noGrp="1"/>
          </p:cNvSpPr>
          <p:nvPr>
            <p:ph idx="1"/>
          </p:nvPr>
        </p:nvSpPr>
        <p:spPr/>
        <p:txBody>
          <a:bodyPr/>
          <a:lstStyle/>
          <a:p>
            <a:r>
              <a:rPr lang="en-US" dirty="0"/>
              <a:t>Create your own functions.</a:t>
            </a:r>
          </a:p>
          <a:p>
            <a:r>
              <a:rPr lang="en-US" dirty="0"/>
              <a:t>Use if and else to control the flow of code.</a:t>
            </a:r>
          </a:p>
        </p:txBody>
      </p:sp>
      <p:sp>
        <p:nvSpPr>
          <p:cNvPr id="16" name="Slide Number Placeholder 5"/>
          <p:cNvSpPr>
            <a:spLocks noGrp="1"/>
          </p:cNvSpPr>
          <p:nvPr>
            <p:ph type="sldNum" sz="quarter" idx="4294967295"/>
          </p:nvPr>
        </p:nvSpPr>
        <p:spPr>
          <a:xfrm>
            <a:off x="11480800" y="6553200"/>
            <a:ext cx="711200" cy="304800"/>
          </a:xfrm>
          <a:prstGeom prst="rect">
            <a:avLst/>
          </a:prstGeom>
        </p:spPr>
        <p:txBody>
          <a:bodyPr/>
          <a:lstStyle/>
          <a:p>
            <a:pPr>
              <a:defRPr/>
            </a:pPr>
            <a:fld id="{ACA94121-BA6C-AD43-82C2-DF1F24FE5D9C}" type="slidenum">
              <a:rPr lang="en-US" smtClean="0"/>
              <a:pPr>
                <a:defRPr/>
              </a:pPr>
              <a:t>37</a:t>
            </a:fld>
            <a:endParaRPr lang="en-US" b="0"/>
          </a:p>
        </p:txBody>
      </p:sp>
    </p:spTree>
    <p:custDataLst>
      <p:tags r:id="rId1"/>
    </p:custDataLst>
    <p:extLst>
      <p:ext uri="{BB962C8B-B14F-4D97-AF65-F5344CB8AC3E}">
        <p14:creationId xmlns:p14="http://schemas.microsoft.com/office/powerpoint/2010/main" val="1326361180"/>
      </p:ext>
    </p:extLst>
  </p:cSld>
  <p:clrMapOvr>
    <a:masterClrMapping/>
  </p:clrMapOvr>
  <mc:AlternateContent xmlns:mc="http://schemas.openxmlformats.org/markup-compatibility/2006" xmlns:p14="http://schemas.microsoft.com/office/powerpoint/2010/main">
    <mc:Choice Requires="p14">
      <p:transition spd="slow" p14:dur="2000" advTm="344512"/>
    </mc:Choice>
    <mc:Fallback xmlns="">
      <p:transition xmlns:p14="http://schemas.microsoft.com/office/powerpoint/2010/main" spd="slow" advTm="344512"/>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Functions</a:t>
            </a:r>
          </a:p>
        </p:txBody>
      </p:sp>
      <p:sp>
        <p:nvSpPr>
          <p:cNvPr id="3" name="Content Placeholder 2"/>
          <p:cNvSpPr>
            <a:spLocks noGrp="1"/>
          </p:cNvSpPr>
          <p:nvPr>
            <p:ph idx="1"/>
          </p:nvPr>
        </p:nvSpPr>
        <p:spPr>
          <a:xfrm>
            <a:off x="533400" y="4191001"/>
            <a:ext cx="11125200" cy="1600200"/>
          </a:xfrm>
        </p:spPr>
        <p:txBody>
          <a:bodyPr/>
          <a:lstStyle/>
          <a:p>
            <a:r>
              <a:rPr lang="en-US" dirty="0"/>
              <a:t>Abstracts an expression or set of statements to apply to lots of instances of the problem</a:t>
            </a:r>
          </a:p>
          <a:p>
            <a:r>
              <a:rPr lang="en-US" dirty="0"/>
              <a:t>A function should </a:t>
            </a:r>
            <a:r>
              <a:rPr lang="en-US" i="1" dirty="0"/>
              <a:t>do one thing well</a:t>
            </a:r>
          </a:p>
        </p:txBody>
      </p:sp>
      <p:sp>
        <p:nvSpPr>
          <p:cNvPr id="16" name="Slide Number Placeholder 5"/>
          <p:cNvSpPr>
            <a:spLocks noGrp="1"/>
          </p:cNvSpPr>
          <p:nvPr>
            <p:ph type="sldNum" sz="quarter" idx="4294967295"/>
          </p:nvPr>
        </p:nvSpPr>
        <p:spPr>
          <a:xfrm>
            <a:off x="11480800" y="6553200"/>
            <a:ext cx="711200" cy="304800"/>
          </a:xfrm>
          <a:prstGeom prst="rect">
            <a:avLst/>
          </a:prstGeom>
        </p:spPr>
        <p:txBody>
          <a:bodyPr/>
          <a:lstStyle/>
          <a:p>
            <a:pPr>
              <a:defRPr/>
            </a:pPr>
            <a:fld id="{ACA94121-BA6C-AD43-82C2-DF1F24FE5D9C}" type="slidenum">
              <a:rPr lang="en-US" smtClean="0"/>
              <a:pPr>
                <a:defRPr/>
              </a:pPr>
              <a:t>38</a:t>
            </a:fld>
            <a:endParaRPr lang="en-US" b="0"/>
          </a:p>
        </p:txBody>
      </p:sp>
      <p:sp>
        <p:nvSpPr>
          <p:cNvPr id="7" name="TextBox 6"/>
          <p:cNvSpPr txBox="1"/>
          <p:nvPr/>
        </p:nvSpPr>
        <p:spPr>
          <a:xfrm>
            <a:off x="5638801" y="2667000"/>
            <a:ext cx="1921119" cy="523220"/>
          </a:xfrm>
          <a:prstGeom prst="rect">
            <a:avLst/>
          </a:prstGeom>
          <a:noFill/>
        </p:spPr>
        <p:txBody>
          <a:bodyPr wrap="none" rtlCol="0">
            <a:spAutoFit/>
          </a:bodyPr>
          <a:lstStyle/>
          <a:p>
            <a:r>
              <a:rPr lang="en-US" sz="2800" dirty="0"/>
              <a:t>expression</a:t>
            </a:r>
          </a:p>
        </p:txBody>
      </p:sp>
      <p:sp>
        <p:nvSpPr>
          <p:cNvPr id="8" name="Cloud 7"/>
          <p:cNvSpPr/>
          <p:nvPr/>
        </p:nvSpPr>
        <p:spPr bwMode="auto">
          <a:xfrm>
            <a:off x="4953000" y="2362200"/>
            <a:ext cx="3505200" cy="1371600"/>
          </a:xfrm>
          <a:prstGeom prst="cloud">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endParaRPr lang="en-US"/>
          </a:p>
        </p:txBody>
      </p:sp>
      <p:sp>
        <p:nvSpPr>
          <p:cNvPr id="9" name="TextBox 8"/>
          <p:cNvSpPr txBox="1"/>
          <p:nvPr/>
        </p:nvSpPr>
        <p:spPr>
          <a:xfrm>
            <a:off x="3505200" y="1371600"/>
            <a:ext cx="4724370" cy="369332"/>
          </a:xfrm>
          <a:prstGeom prst="rect">
            <a:avLst/>
          </a:prstGeom>
          <a:noFill/>
        </p:spPr>
        <p:txBody>
          <a:bodyPr wrap="none" rtlCol="0">
            <a:spAutoFit/>
          </a:bodyPr>
          <a:lstStyle/>
          <a:p>
            <a:r>
              <a:rPr lang="en-US" b="1" dirty="0" err="1">
                <a:latin typeface="Courier"/>
                <a:cs typeface="Courier"/>
              </a:rPr>
              <a:t>def</a:t>
            </a:r>
            <a:r>
              <a:rPr lang="en-US" dirty="0"/>
              <a:t> &lt;function name&gt; </a:t>
            </a:r>
            <a:r>
              <a:rPr lang="en-US" b="1" dirty="0">
                <a:latin typeface="Courier"/>
                <a:cs typeface="Courier"/>
              </a:rPr>
              <a:t>(</a:t>
            </a:r>
            <a:r>
              <a:rPr lang="en-US" dirty="0"/>
              <a:t>&lt;argument list&gt;</a:t>
            </a:r>
            <a:r>
              <a:rPr lang="en-US" b="1" dirty="0">
                <a:latin typeface="Courier"/>
                <a:cs typeface="Courier"/>
              </a:rPr>
              <a:t>) : </a:t>
            </a:r>
          </a:p>
        </p:txBody>
      </p:sp>
      <p:sp>
        <p:nvSpPr>
          <p:cNvPr id="10" name="TextBox 9"/>
          <p:cNvSpPr txBox="1"/>
          <p:nvPr/>
        </p:nvSpPr>
        <p:spPr>
          <a:xfrm>
            <a:off x="3962400" y="2819400"/>
            <a:ext cx="1015798" cy="369332"/>
          </a:xfrm>
          <a:prstGeom prst="rect">
            <a:avLst/>
          </a:prstGeom>
          <a:noFill/>
        </p:spPr>
        <p:txBody>
          <a:bodyPr wrap="none" rtlCol="0">
            <a:spAutoFit/>
          </a:bodyPr>
          <a:lstStyle/>
          <a:p>
            <a:r>
              <a:rPr lang="en-US" b="1" dirty="0">
                <a:latin typeface="Courier"/>
                <a:cs typeface="Courier"/>
              </a:rPr>
              <a:t>return</a:t>
            </a:r>
          </a:p>
        </p:txBody>
      </p:sp>
      <p:cxnSp>
        <p:nvCxnSpPr>
          <p:cNvPr id="12" name="Straight Arrow Connector 11"/>
          <p:cNvCxnSpPr/>
          <p:nvPr/>
        </p:nvCxnSpPr>
        <p:spPr bwMode="auto">
          <a:xfrm>
            <a:off x="6553200" y="1828800"/>
            <a:ext cx="0" cy="381000"/>
          </a:xfrm>
          <a:prstGeom prst="straightConnector1">
            <a:avLst/>
          </a:prstGeom>
          <a:solidFill>
            <a:schemeClr val="accent1"/>
          </a:solidFill>
          <a:ln w="12700" cap="flat" cmpd="sng" algn="ctr">
            <a:solidFill>
              <a:schemeClr val="tx1"/>
            </a:solidFill>
            <a:prstDash val="solid"/>
            <a:round/>
            <a:headEnd type="none" w="sm" len="sm"/>
            <a:tailEnd type="arrow"/>
          </a:ln>
          <a:effectLst/>
        </p:spPr>
      </p:cxnSp>
      <p:cxnSp>
        <p:nvCxnSpPr>
          <p:cNvPr id="13" name="Straight Arrow Connector 12"/>
          <p:cNvCxnSpPr/>
          <p:nvPr/>
        </p:nvCxnSpPr>
        <p:spPr bwMode="auto">
          <a:xfrm>
            <a:off x="7086600" y="1828800"/>
            <a:ext cx="0" cy="381000"/>
          </a:xfrm>
          <a:prstGeom prst="straightConnector1">
            <a:avLst/>
          </a:prstGeom>
          <a:solidFill>
            <a:schemeClr val="accent1"/>
          </a:solidFill>
          <a:ln w="12700" cap="flat" cmpd="sng" algn="ctr">
            <a:solidFill>
              <a:schemeClr val="tx1"/>
            </a:solidFill>
            <a:prstDash val="solid"/>
            <a:round/>
            <a:headEnd type="none" w="sm" len="sm"/>
            <a:tailEnd type="arrow"/>
          </a:ln>
          <a:effectLst/>
        </p:spPr>
      </p:cxnSp>
    </p:spTree>
    <p:custDataLst>
      <p:tags r:id="rId1"/>
    </p:custDataLst>
    <p:extLst>
      <p:ext uri="{BB962C8B-B14F-4D97-AF65-F5344CB8AC3E}">
        <p14:creationId xmlns:p14="http://schemas.microsoft.com/office/powerpoint/2010/main" val="388937686"/>
      </p:ext>
    </p:extLst>
  </p:cSld>
  <p:clrMapOvr>
    <a:masterClrMapping/>
  </p:clrMapOvr>
  <mc:AlternateContent xmlns:mc="http://schemas.openxmlformats.org/markup-compatibility/2006" xmlns:p14="http://schemas.microsoft.com/office/powerpoint/2010/main">
    <mc:Choice Requires="p14">
      <p:transition spd="slow" p14:dur="2000" advTm="344512"/>
    </mc:Choice>
    <mc:Fallback xmlns="">
      <p:transition xmlns:p14="http://schemas.microsoft.com/office/powerpoint/2010/main" spd="slow" advTm="3445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94377-83A5-FEF8-2EAD-50A3D9713FA8}"/>
              </a:ext>
            </a:extLst>
          </p:cNvPr>
          <p:cNvSpPr>
            <a:spLocks noGrp="1"/>
          </p:cNvSpPr>
          <p:nvPr>
            <p:ph type="title"/>
          </p:nvPr>
        </p:nvSpPr>
        <p:spPr/>
        <p:txBody>
          <a:bodyPr/>
          <a:lstStyle/>
          <a:p>
            <a:r>
              <a:rPr lang="en-US" dirty="0"/>
              <a:t>Functions in Python</a:t>
            </a:r>
          </a:p>
        </p:txBody>
      </p:sp>
      <p:sp>
        <p:nvSpPr>
          <p:cNvPr id="3" name="Content Placeholder 2">
            <a:extLst>
              <a:ext uri="{FF2B5EF4-FFF2-40B4-BE49-F238E27FC236}">
                <a16:creationId xmlns:a16="http://schemas.microsoft.com/office/drawing/2014/main" id="{BEA63EB1-F6B9-3229-523C-A9D93C614F7F}"/>
              </a:ext>
            </a:extLst>
          </p:cNvPr>
          <p:cNvSpPr>
            <a:spLocks noGrp="1"/>
          </p:cNvSpPr>
          <p:nvPr>
            <p:ph idx="1"/>
          </p:nvPr>
        </p:nvSpPr>
        <p:spPr/>
        <p:txBody>
          <a:bodyPr/>
          <a:lstStyle/>
          <a:p>
            <a:r>
              <a:rPr lang="en-US" dirty="0"/>
              <a:t>We "define" them with </a:t>
            </a:r>
            <a:r>
              <a:rPr lang="en-US" dirty="0">
                <a:latin typeface="Source Code Pro" panose="020B0509030403020204" pitchFamily="49" charset="77"/>
              </a:rPr>
              <a:t>def</a:t>
            </a:r>
          </a:p>
          <a:p>
            <a:r>
              <a:rPr lang="en-US" dirty="0"/>
              <a:t>We typically </a:t>
            </a:r>
            <a:r>
              <a:rPr lang="en-US" dirty="0" err="1">
                <a:latin typeface="Source Code Pro" panose="020B0509030403020204" pitchFamily="49" charset="77"/>
              </a:rPr>
              <a:t>name_them_using_underscores</a:t>
            </a:r>
            <a:r>
              <a:rPr lang="en-US" dirty="0"/>
              <a:t>  ("Snake case")</a:t>
            </a:r>
          </a:p>
          <a:p>
            <a:r>
              <a:rPr lang="en-US" dirty="0"/>
              <a:t>The first line ends in a </a:t>
            </a:r>
            <a:r>
              <a:rPr lang="en-US" dirty="0">
                <a:latin typeface="Source Code Pro" panose="020B0509030403020204" pitchFamily="49" charset="77"/>
              </a:rPr>
              <a:t>:</a:t>
            </a:r>
          </a:p>
          <a:p>
            <a:r>
              <a:rPr lang="en-US" dirty="0"/>
              <a:t>The body is indented by 4 spaces</a:t>
            </a:r>
          </a:p>
          <a:p>
            <a:r>
              <a:rPr lang="en-US" dirty="0"/>
              <a:t>Arguments (parameters) create 'names' that exist only in our function</a:t>
            </a:r>
          </a:p>
          <a:p>
            <a:r>
              <a:rPr lang="en-US" dirty="0"/>
              <a:t>Most functions will return a value, but some do not.</a:t>
            </a:r>
          </a:p>
          <a:p>
            <a:endParaRPr lang="en-US" dirty="0"/>
          </a:p>
          <a:p>
            <a:pPr marL="0" indent="0">
              <a:buNone/>
            </a:pPr>
            <a:r>
              <a:rPr lang="en-US" dirty="0">
                <a:latin typeface="Source Code Pro" panose="020B0509030403020204" pitchFamily="49" charset="77"/>
              </a:rPr>
              <a:t>def greet(name):</a:t>
            </a:r>
          </a:p>
          <a:p>
            <a:pPr marL="0" indent="0">
              <a:buNone/>
            </a:pPr>
            <a:r>
              <a:rPr lang="en-US" dirty="0">
                <a:latin typeface="Source Code Pro" panose="020B0509030403020204" pitchFamily="49" charset="77"/>
              </a:rPr>
              <a:t>    print("Hello, " + name)</a:t>
            </a:r>
          </a:p>
        </p:txBody>
      </p:sp>
      <p:sp>
        <p:nvSpPr>
          <p:cNvPr id="4" name="Slide Number Placeholder 3">
            <a:extLst>
              <a:ext uri="{FF2B5EF4-FFF2-40B4-BE49-F238E27FC236}">
                <a16:creationId xmlns:a16="http://schemas.microsoft.com/office/drawing/2014/main" id="{C35AF38B-9C7E-A3F5-A332-55A4884EFF7D}"/>
              </a:ext>
            </a:extLst>
          </p:cNvPr>
          <p:cNvSpPr>
            <a:spLocks noGrp="1"/>
          </p:cNvSpPr>
          <p:nvPr>
            <p:ph type="sldNum" sz="quarter" idx="4294967295"/>
          </p:nvPr>
        </p:nvSpPr>
        <p:spPr>
          <a:xfrm>
            <a:off x="11480800" y="6553200"/>
            <a:ext cx="711200" cy="304800"/>
          </a:xfrm>
          <a:prstGeom prst="rect">
            <a:avLst/>
          </a:prstGeom>
        </p:spPr>
        <p:txBody>
          <a:bodyPr/>
          <a:lstStyle/>
          <a:p>
            <a:pPr>
              <a:defRPr/>
            </a:pPr>
            <a:fld id="{ACA94121-BA6C-AD43-82C2-DF1F24FE5D9C}" type="slidenum">
              <a:rPr lang="en-US" smtClean="0"/>
              <a:pPr>
                <a:defRPr/>
              </a:pPr>
              <a:t>39</a:t>
            </a:fld>
            <a:endParaRPr lang="en-US" b="0"/>
          </a:p>
        </p:txBody>
      </p:sp>
    </p:spTree>
    <p:extLst>
      <p:ext uri="{BB962C8B-B14F-4D97-AF65-F5344CB8AC3E}">
        <p14:creationId xmlns:p14="http://schemas.microsoft.com/office/powerpoint/2010/main" val="3466968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70B3D-F717-5E16-B3A7-ACDE314BFF8C}"/>
              </a:ext>
            </a:extLst>
          </p:cNvPr>
          <p:cNvSpPr>
            <a:spLocks noGrp="1"/>
          </p:cNvSpPr>
          <p:nvPr>
            <p:ph type="title"/>
          </p:nvPr>
        </p:nvSpPr>
        <p:spPr/>
        <p:txBody>
          <a:bodyPr/>
          <a:lstStyle/>
          <a:p>
            <a:r>
              <a:rPr lang="en-US" dirty="0"/>
              <a:t>Announcements – Waitlist and Exams</a:t>
            </a:r>
          </a:p>
        </p:txBody>
      </p:sp>
      <p:sp>
        <p:nvSpPr>
          <p:cNvPr id="3" name="Content Placeholder 2">
            <a:extLst>
              <a:ext uri="{FF2B5EF4-FFF2-40B4-BE49-F238E27FC236}">
                <a16:creationId xmlns:a16="http://schemas.microsoft.com/office/drawing/2014/main" id="{B9763AA7-08CC-3894-57BE-A79FB900F2DA}"/>
              </a:ext>
            </a:extLst>
          </p:cNvPr>
          <p:cNvSpPr>
            <a:spLocks noGrp="1"/>
          </p:cNvSpPr>
          <p:nvPr>
            <p:ph idx="1"/>
          </p:nvPr>
        </p:nvSpPr>
        <p:spPr/>
        <p:txBody>
          <a:bodyPr/>
          <a:lstStyle/>
          <a:p>
            <a:r>
              <a:rPr lang="en-US" dirty="0"/>
              <a:t>We are working to expand the course.</a:t>
            </a:r>
          </a:p>
          <a:p>
            <a:pPr lvl="1"/>
            <a:r>
              <a:rPr lang="en-US" dirty="0"/>
              <a:t>Usually 10-15% people get off the waitlist.</a:t>
            </a:r>
          </a:p>
          <a:p>
            <a:pPr lvl="1"/>
            <a:r>
              <a:rPr lang="en-US" dirty="0"/>
              <a:t>This year it keeps growing. </a:t>
            </a:r>
            <a:r>
              <a:rPr lang="en-US" dirty="0">
                <a:sym typeface="Wingdings" pitchFamily="2" charset="2"/>
              </a:rPr>
              <a:t></a:t>
            </a:r>
          </a:p>
          <a:p>
            <a:pPr lvl="1"/>
            <a:r>
              <a:rPr lang="en-US" b="1" dirty="0">
                <a:sym typeface="Wingdings" pitchFamily="2" charset="2"/>
              </a:rPr>
              <a:t>Keep up with the class!</a:t>
            </a:r>
          </a:p>
          <a:p>
            <a:r>
              <a:rPr lang="en-US" dirty="0">
                <a:sym typeface="Wingdings" pitchFamily="2" charset="2"/>
              </a:rPr>
              <a:t>Section Signups Released Yesterday</a:t>
            </a:r>
          </a:p>
          <a:p>
            <a:pPr lvl="1"/>
            <a:r>
              <a:rPr lang="en-US" dirty="0">
                <a:sym typeface="Wingdings" pitchFamily="2" charset="2"/>
              </a:rPr>
              <a:t>Please sign up and attend a regular section</a:t>
            </a:r>
          </a:p>
          <a:p>
            <a:pPr lvl="1"/>
            <a:r>
              <a:rPr lang="en-US" dirty="0">
                <a:sym typeface="Wingdings" pitchFamily="2" charset="2"/>
              </a:rPr>
              <a:t> </a:t>
            </a:r>
            <a:r>
              <a:rPr lang="en-US" dirty="0" err="1">
                <a:sym typeface="Wingdings" pitchFamily="2" charset="2"/>
              </a:rPr>
              <a:t>Megasection</a:t>
            </a:r>
            <a:r>
              <a:rPr lang="en-US" dirty="0">
                <a:sym typeface="Wingdings" pitchFamily="2" charset="2"/>
              </a:rPr>
              <a:t>: Useful if you want a little less interactivity.</a:t>
            </a:r>
          </a:p>
          <a:p>
            <a:pPr lvl="1"/>
            <a:r>
              <a:rPr lang="en-US" dirty="0">
                <a:sym typeface="Wingdings" pitchFamily="2" charset="2"/>
              </a:rPr>
              <a:t> We will track attendance, but not for a grade!</a:t>
            </a:r>
          </a:p>
          <a:p>
            <a:r>
              <a:rPr lang="en-US" dirty="0">
                <a:sym typeface="Wingdings" pitchFamily="2" charset="2"/>
              </a:rPr>
              <a:t>Exams (reminder):</a:t>
            </a:r>
          </a:p>
          <a:p>
            <a:pPr lvl="1"/>
            <a:r>
              <a:rPr lang="en-US" dirty="0">
                <a:sym typeface="Wingdings" pitchFamily="2" charset="2"/>
              </a:rPr>
              <a:t>Midterm: Tue October 10</a:t>
            </a:r>
          </a:p>
          <a:p>
            <a:pPr lvl="1"/>
            <a:r>
              <a:rPr lang="en-US" dirty="0">
                <a:sym typeface="Wingdings" pitchFamily="2" charset="2"/>
              </a:rPr>
              <a:t>Final: Thu Dec 14</a:t>
            </a:r>
          </a:p>
        </p:txBody>
      </p:sp>
      <p:sp>
        <p:nvSpPr>
          <p:cNvPr id="4" name="Slide Number Placeholder 3">
            <a:extLst>
              <a:ext uri="{FF2B5EF4-FFF2-40B4-BE49-F238E27FC236}">
                <a16:creationId xmlns:a16="http://schemas.microsoft.com/office/drawing/2014/main" id="{167A097E-B50E-2DCA-F1A5-CB8F04943873}"/>
              </a:ext>
            </a:extLst>
          </p:cNvPr>
          <p:cNvSpPr>
            <a:spLocks noGrp="1"/>
          </p:cNvSpPr>
          <p:nvPr>
            <p:ph type="sldNum" sz="quarter" idx="4294967295"/>
          </p:nvPr>
        </p:nvSpPr>
        <p:spPr>
          <a:xfrm>
            <a:off x="11480800" y="6553200"/>
            <a:ext cx="711200" cy="304800"/>
          </a:xfrm>
          <a:prstGeom prst="rect">
            <a:avLst/>
          </a:prstGeom>
        </p:spPr>
        <p:txBody>
          <a:bodyPr/>
          <a:lstStyle/>
          <a:p>
            <a:pPr>
              <a:defRPr/>
            </a:pPr>
            <a:fld id="{ACA94121-BA6C-AD43-82C2-DF1F24FE5D9C}" type="slidenum">
              <a:rPr lang="en-US" smtClean="0"/>
              <a:pPr>
                <a:defRPr/>
              </a:pPr>
              <a:t>4</a:t>
            </a:fld>
            <a:endParaRPr lang="en-US" b="0"/>
          </a:p>
        </p:txBody>
      </p:sp>
    </p:spTree>
    <p:extLst>
      <p:ext uri="{BB962C8B-B14F-4D97-AF65-F5344CB8AC3E}">
        <p14:creationId xmlns:p14="http://schemas.microsoft.com/office/powerpoint/2010/main" val="2598446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59BBF-8385-847E-CAE5-A63C92973BCA}"/>
              </a:ext>
            </a:extLst>
          </p:cNvPr>
          <p:cNvSpPr>
            <a:spLocks noGrp="1"/>
          </p:cNvSpPr>
          <p:nvPr>
            <p:ph type="title"/>
          </p:nvPr>
        </p:nvSpPr>
        <p:spPr/>
        <p:txBody>
          <a:bodyPr/>
          <a:lstStyle/>
          <a:p>
            <a:r>
              <a:rPr lang="en-US" dirty="0"/>
              <a:t>Functions: Example</a:t>
            </a:r>
          </a:p>
        </p:txBody>
      </p:sp>
      <p:sp>
        <p:nvSpPr>
          <p:cNvPr id="4" name="Content Placeholder 3">
            <a:extLst>
              <a:ext uri="{FF2B5EF4-FFF2-40B4-BE49-F238E27FC236}">
                <a16:creationId xmlns:a16="http://schemas.microsoft.com/office/drawing/2014/main" id="{C3DECC5C-F801-42EC-6846-833027E1687A}"/>
              </a:ext>
            </a:extLst>
          </p:cNvPr>
          <p:cNvSpPr>
            <a:spLocks noGrp="1"/>
          </p:cNvSpPr>
          <p:nvPr>
            <p:ph idx="1"/>
          </p:nvPr>
        </p:nvSpPr>
        <p:spPr/>
        <p:txBody>
          <a:bodyPr/>
          <a:lstStyle/>
          <a:p>
            <a:pPr marL="0" indent="0">
              <a:buNone/>
            </a:pPr>
            <a:r>
              <a:rPr lang="en-US" dirty="0"/>
              <a:t>Let’s write a simple function which returns 8 more than the number.</a:t>
            </a:r>
          </a:p>
          <a:p>
            <a:pPr marL="0" indent="0">
              <a:buNone/>
            </a:pPr>
            <a:endParaRPr lang="en-US" dirty="0"/>
          </a:p>
          <a:p>
            <a:pPr marL="0" indent="0">
              <a:buNone/>
            </a:pPr>
            <a:r>
              <a:rPr lang="en-US" dirty="0"/>
              <a:t>We will </a:t>
            </a:r>
            <a:r>
              <a:rPr lang="en-US" i="1" dirty="0"/>
              <a:t>call</a:t>
            </a:r>
            <a:r>
              <a:rPr lang="en-US" dirty="0"/>
              <a:t> this function by writing add_8(80).</a:t>
            </a:r>
          </a:p>
          <a:p>
            <a:pPr marL="0" indent="0">
              <a:buNone/>
            </a:pPr>
            <a:r>
              <a:rPr lang="en-US" dirty="0"/>
              <a:t>Inside, the name num will become the value 80.</a:t>
            </a:r>
          </a:p>
        </p:txBody>
      </p:sp>
      <p:sp>
        <p:nvSpPr>
          <p:cNvPr id="5" name="Text Placeholder 4">
            <a:extLst>
              <a:ext uri="{FF2B5EF4-FFF2-40B4-BE49-F238E27FC236}">
                <a16:creationId xmlns:a16="http://schemas.microsoft.com/office/drawing/2014/main" id="{84BBE58F-67D2-F058-D61D-1ED604564140}"/>
              </a:ext>
            </a:extLst>
          </p:cNvPr>
          <p:cNvSpPr>
            <a:spLocks noGrp="1"/>
          </p:cNvSpPr>
          <p:nvPr>
            <p:ph type="body" sz="quarter" idx="11"/>
          </p:nvPr>
        </p:nvSpPr>
        <p:spPr/>
        <p:txBody>
          <a:bodyPr/>
          <a:lstStyle/>
          <a:p>
            <a:r>
              <a:rPr lang="en-US" dirty="0">
                <a:latin typeface="Source Code Pro" panose="020B0309030403020204" pitchFamily="34" charset="0"/>
                <a:ea typeface="Source Code Pro" panose="020B0309030403020204" pitchFamily="34" charset="0"/>
              </a:rPr>
              <a:t>def add_8(num):</a:t>
            </a:r>
          </a:p>
          <a:p>
            <a:r>
              <a:rPr lang="en-US" dirty="0">
                <a:latin typeface="Source Code Pro" panose="020B0309030403020204" pitchFamily="34" charset="0"/>
                <a:ea typeface="Source Code Pro" panose="020B0309030403020204" pitchFamily="34" charset="0"/>
              </a:rPr>
              <a:t>   ”””add 8 to the input num</a:t>
            </a:r>
          </a:p>
          <a:p>
            <a:r>
              <a:rPr lang="en-US" dirty="0">
                <a:latin typeface="Source Code Pro" panose="020B0309030403020204" pitchFamily="34" charset="0"/>
                <a:ea typeface="Source Code Pro" panose="020B0309030403020204" pitchFamily="34" charset="0"/>
              </a:rPr>
              <a:t>   &gt;&gt;&gt; add_8(80)</a:t>
            </a:r>
          </a:p>
          <a:p>
            <a:r>
              <a:rPr lang="en-US" dirty="0">
                <a:latin typeface="Source Code Pro" panose="020B0309030403020204" pitchFamily="34" charset="0"/>
                <a:ea typeface="Source Code Pro" panose="020B0309030403020204" pitchFamily="34" charset="0"/>
              </a:rPr>
              <a:t>   88</a:t>
            </a:r>
          </a:p>
          <a:p>
            <a:r>
              <a:rPr lang="en-US" dirty="0">
                <a:latin typeface="Source Code Pro" panose="020B0309030403020204" pitchFamily="34" charset="0"/>
                <a:ea typeface="Source Code Pro" panose="020B0309030403020204" pitchFamily="34" charset="0"/>
              </a:rPr>
              <a:t>   “””</a:t>
            </a:r>
          </a:p>
          <a:p>
            <a:r>
              <a:rPr lang="en-US" dirty="0">
                <a:latin typeface="Source Code Pro" panose="020B0309030403020204" pitchFamily="34" charset="0"/>
                <a:ea typeface="Source Code Pro" panose="020B0309030403020204" pitchFamily="34" charset="0"/>
              </a:rPr>
              <a:t>   return 8 + num</a:t>
            </a:r>
          </a:p>
        </p:txBody>
      </p:sp>
      <p:sp>
        <p:nvSpPr>
          <p:cNvPr id="3" name="Slide Number Placeholder 2">
            <a:extLst>
              <a:ext uri="{FF2B5EF4-FFF2-40B4-BE49-F238E27FC236}">
                <a16:creationId xmlns:a16="http://schemas.microsoft.com/office/drawing/2014/main" id="{87A6DB47-687E-1077-8EAA-2C4561A3E0E7}"/>
              </a:ext>
            </a:extLst>
          </p:cNvPr>
          <p:cNvSpPr>
            <a:spLocks noGrp="1"/>
          </p:cNvSpPr>
          <p:nvPr>
            <p:ph type="sldNum" sz="quarter" idx="4294967295"/>
          </p:nvPr>
        </p:nvSpPr>
        <p:spPr>
          <a:xfrm>
            <a:off x="11480800" y="6553200"/>
            <a:ext cx="711200" cy="304800"/>
          </a:xfrm>
          <a:prstGeom prst="rect">
            <a:avLst/>
          </a:prstGeom>
        </p:spPr>
        <p:txBody>
          <a:bodyPr/>
          <a:lstStyle/>
          <a:p>
            <a:pPr>
              <a:defRPr/>
            </a:pPr>
            <a:fld id="{2248F822-60CA-A14C-842C-369E58A037BB}" type="slidenum">
              <a:rPr lang="en-US" smtClean="0"/>
              <a:pPr>
                <a:defRPr/>
              </a:pPr>
              <a:t>40</a:t>
            </a:fld>
            <a:endParaRPr lang="en-US" b="0"/>
          </a:p>
        </p:txBody>
      </p:sp>
    </p:spTree>
    <p:extLst>
      <p:ext uri="{BB962C8B-B14F-4D97-AF65-F5344CB8AC3E}">
        <p14:creationId xmlns:p14="http://schemas.microsoft.com/office/powerpoint/2010/main" val="15858513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Example</a:t>
            </a:r>
          </a:p>
        </p:txBody>
      </p:sp>
      <p:sp>
        <p:nvSpPr>
          <p:cNvPr id="3" name="Content Placeholder 2">
            <a:extLst>
              <a:ext uri="{FF2B5EF4-FFF2-40B4-BE49-F238E27FC236}">
                <a16:creationId xmlns:a16="http://schemas.microsoft.com/office/drawing/2014/main" id="{6012D74A-D802-88C9-F8A8-A287862DC82D}"/>
              </a:ext>
            </a:extLst>
          </p:cNvPr>
          <p:cNvSpPr>
            <a:spLocks noGrp="1"/>
          </p:cNvSpPr>
          <p:nvPr>
            <p:ph idx="1"/>
          </p:nvPr>
        </p:nvSpPr>
        <p:spPr>
          <a:xfrm>
            <a:off x="533400" y="1066800"/>
            <a:ext cx="5715000" cy="2743200"/>
          </a:xfrm>
        </p:spPr>
        <p:txBody>
          <a:bodyPr/>
          <a:lstStyle/>
          <a:p>
            <a:pPr marL="0" indent="0">
              <a:buNone/>
            </a:pPr>
            <a:r>
              <a:rPr lang="en-US" dirty="0">
                <a:latin typeface="Source Code Pro" panose="020B0509030403020204" pitchFamily="49" charset="77"/>
              </a:rPr>
              <a:t>&gt;&gt;&gt; y  = 5</a:t>
            </a:r>
          </a:p>
          <a:p>
            <a:pPr marL="0" indent="0">
              <a:buNone/>
            </a:pPr>
            <a:r>
              <a:rPr lang="en-US" dirty="0">
                <a:latin typeface="Source Code Pro" panose="020B0509030403020204" pitchFamily="49" charset="77"/>
              </a:rPr>
              <a:t>&gt;&gt;&gt; x = 3</a:t>
            </a:r>
          </a:p>
          <a:p>
            <a:pPr marL="0" indent="0">
              <a:buNone/>
            </a:pPr>
            <a:r>
              <a:rPr lang="en-US" dirty="0">
                <a:latin typeface="Source Code Pro" panose="020B0509030403020204" pitchFamily="49" charset="77"/>
              </a:rPr>
              <a:t>&gt;&gt;&gt; z = max(3, 5) * 10</a:t>
            </a:r>
          </a:p>
          <a:p>
            <a:pPr marL="0" indent="0">
              <a:buNone/>
            </a:pPr>
            <a:r>
              <a:rPr lang="en-US" dirty="0">
                <a:latin typeface="Source Code Pro" panose="020B0509030403020204" pitchFamily="49" charset="77"/>
              </a:rPr>
              <a:t>&gt;&gt;&gt; z</a:t>
            </a:r>
          </a:p>
          <a:p>
            <a:pPr marL="0" indent="0">
              <a:buNone/>
            </a:pPr>
            <a:r>
              <a:rPr lang="en-US" dirty="0">
                <a:latin typeface="Source Code Pro" panose="020B0509030403020204" pitchFamily="49" charset="77"/>
              </a:rPr>
              <a:t>50</a:t>
            </a:r>
          </a:p>
        </p:txBody>
      </p:sp>
      <p:sp>
        <p:nvSpPr>
          <p:cNvPr id="5" name="Content Placeholder 2">
            <a:extLst>
              <a:ext uri="{FF2B5EF4-FFF2-40B4-BE49-F238E27FC236}">
                <a16:creationId xmlns:a16="http://schemas.microsoft.com/office/drawing/2014/main" id="{0D63EC4D-23BC-CE17-4B0F-789FC99A9B20}"/>
              </a:ext>
            </a:extLst>
          </p:cNvPr>
          <p:cNvSpPr txBox="1">
            <a:spLocks/>
          </p:cNvSpPr>
          <p:nvPr/>
        </p:nvSpPr>
        <p:spPr bwMode="auto">
          <a:xfrm>
            <a:off x="6477000" y="3810000"/>
            <a:ext cx="5715000" cy="26049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2075" tIns="46038" rIns="92075" bIns="46038" numCol="1" anchor="t" anchorCtr="0" compatLnSpc="1">
            <a:prstTxWarp prst="textNoShape">
              <a:avLst/>
            </a:prstTxWarp>
          </a:bodyPr>
          <a:lstStyle>
            <a:lvl1pPr marL="285750" indent="-285750" algn="l" rtl="0" eaLnBrk="1" fontAlgn="base" hangingPunct="1">
              <a:lnSpc>
                <a:spcPct val="90000"/>
              </a:lnSpc>
              <a:spcBef>
                <a:spcPct val="30000"/>
              </a:spcBef>
              <a:spcAft>
                <a:spcPct val="0"/>
              </a:spcAft>
              <a:buSzPct val="90000"/>
              <a:buFont typeface="Arial" panose="020B0604020202020204" pitchFamily="34" charset="0"/>
              <a:buChar char="•"/>
              <a:defRPr sz="2800" b="0" i="0">
                <a:solidFill>
                  <a:schemeClr val="tx1"/>
                </a:solidFill>
                <a:latin typeface="FreightSans Pro Medium" panose="02000606030000020004" pitchFamily="2" charset="0"/>
                <a:ea typeface="ＭＳ Ｐゴシック" charset="-128"/>
                <a:cs typeface="FreightSans Pro Medium" panose="02000606030000020004" pitchFamily="2" charset="0"/>
              </a:defRPr>
            </a:lvl1pPr>
            <a:lvl2pPr marL="685800" indent="-228600" algn="l" rtl="0" eaLnBrk="1" fontAlgn="base" hangingPunct="1">
              <a:lnSpc>
                <a:spcPct val="90000"/>
              </a:lnSpc>
              <a:spcBef>
                <a:spcPct val="30000"/>
              </a:spcBef>
              <a:spcAft>
                <a:spcPct val="0"/>
              </a:spcAft>
              <a:buSzPct val="90000"/>
              <a:buChar char="–"/>
              <a:defRPr sz="2400" b="0" i="0">
                <a:solidFill>
                  <a:schemeClr val="tx1"/>
                </a:solidFill>
                <a:latin typeface="FreightSans Pro Medium" panose="02000606030000020004" pitchFamily="2" charset="0"/>
                <a:ea typeface="ＭＳ Ｐゴシック" charset="-128"/>
              </a:defRPr>
            </a:lvl2pPr>
            <a:lvl3pPr marL="1143000" indent="-228600" algn="l" rtl="0" eaLnBrk="1" fontAlgn="base" hangingPunct="1">
              <a:lnSpc>
                <a:spcPct val="90000"/>
              </a:lnSpc>
              <a:spcBef>
                <a:spcPct val="30000"/>
              </a:spcBef>
              <a:spcAft>
                <a:spcPct val="0"/>
              </a:spcAft>
              <a:buSzPct val="90000"/>
              <a:buChar char="»"/>
              <a:defRPr sz="2200" b="0" i="0">
                <a:solidFill>
                  <a:schemeClr val="tx1"/>
                </a:solidFill>
                <a:latin typeface="FreightSans Pro Medium" panose="02000606030000020004" pitchFamily="2" charset="0"/>
                <a:ea typeface="ＭＳ Ｐゴシック" charset="-128"/>
              </a:defRPr>
            </a:lvl3pPr>
            <a:lvl4pPr marL="1543050" indent="-171450" algn="l" rtl="0" eaLnBrk="1" fontAlgn="base" hangingPunct="1">
              <a:lnSpc>
                <a:spcPct val="90000"/>
              </a:lnSpc>
              <a:spcBef>
                <a:spcPct val="30000"/>
              </a:spcBef>
              <a:spcAft>
                <a:spcPct val="0"/>
              </a:spcAft>
              <a:buSzPct val="90000"/>
              <a:buChar char="•"/>
              <a:defRPr sz="1800" b="0" i="0">
                <a:solidFill>
                  <a:schemeClr val="tx1"/>
                </a:solidFill>
                <a:latin typeface="FreightSans Pro Medium" panose="02000606030000020004" pitchFamily="2" charset="0"/>
                <a:ea typeface="ＭＳ Ｐゴシック" charset="-128"/>
              </a:defRPr>
            </a:lvl4pPr>
            <a:lvl5pPr marL="2000250" indent="-171450" algn="l" rtl="0" eaLnBrk="1" fontAlgn="base" hangingPunct="1">
              <a:lnSpc>
                <a:spcPct val="90000"/>
              </a:lnSpc>
              <a:spcBef>
                <a:spcPct val="30000"/>
              </a:spcBef>
              <a:spcAft>
                <a:spcPct val="0"/>
              </a:spcAft>
              <a:buSzPct val="90000"/>
              <a:buChar char="–"/>
              <a:defRPr sz="1800" b="0" i="0">
                <a:solidFill>
                  <a:schemeClr val="tx1"/>
                </a:solidFill>
                <a:latin typeface="FreightSans Pro Medium" panose="02000606030000020004" pitchFamily="2" charset="0"/>
                <a:ea typeface="ＭＳ Ｐゴシック" charset="-128"/>
              </a:defRPr>
            </a:lvl5pPr>
            <a:lvl6pPr marL="2457450" indent="-171450" algn="l" rtl="0" eaLnBrk="1" fontAlgn="base" hangingPunct="1">
              <a:lnSpc>
                <a:spcPct val="90000"/>
              </a:lnSpc>
              <a:spcBef>
                <a:spcPct val="30000"/>
              </a:spcBef>
              <a:spcAft>
                <a:spcPct val="0"/>
              </a:spcAft>
              <a:buSzPct val="100000"/>
              <a:buChar char="–"/>
              <a:defRPr sz="1400" b="1">
                <a:solidFill>
                  <a:schemeClr val="tx1"/>
                </a:solidFill>
                <a:latin typeface="+mn-lt"/>
                <a:ea typeface="ＭＳ Ｐゴシック" charset="-128"/>
              </a:defRPr>
            </a:lvl6pPr>
            <a:lvl7pPr marL="2914650" indent="-171450" algn="l" rtl="0" eaLnBrk="1" fontAlgn="base" hangingPunct="1">
              <a:lnSpc>
                <a:spcPct val="90000"/>
              </a:lnSpc>
              <a:spcBef>
                <a:spcPct val="30000"/>
              </a:spcBef>
              <a:spcAft>
                <a:spcPct val="0"/>
              </a:spcAft>
              <a:buSzPct val="100000"/>
              <a:buChar char="–"/>
              <a:defRPr sz="1400" b="1">
                <a:solidFill>
                  <a:schemeClr val="tx1"/>
                </a:solidFill>
                <a:latin typeface="+mn-lt"/>
                <a:ea typeface="ＭＳ Ｐゴシック" charset="-128"/>
              </a:defRPr>
            </a:lvl7pPr>
            <a:lvl8pPr marL="3371850" indent="-171450" algn="l" rtl="0" eaLnBrk="1" fontAlgn="base" hangingPunct="1">
              <a:lnSpc>
                <a:spcPct val="90000"/>
              </a:lnSpc>
              <a:spcBef>
                <a:spcPct val="30000"/>
              </a:spcBef>
              <a:spcAft>
                <a:spcPct val="0"/>
              </a:spcAft>
              <a:buSzPct val="100000"/>
              <a:buChar char="–"/>
              <a:defRPr sz="1400" b="1">
                <a:solidFill>
                  <a:schemeClr val="tx1"/>
                </a:solidFill>
                <a:latin typeface="+mn-lt"/>
                <a:ea typeface="ＭＳ Ｐゴシック" charset="-128"/>
              </a:defRPr>
            </a:lvl8pPr>
            <a:lvl9pPr marL="3829050" indent="-171450" algn="l" rtl="0" eaLnBrk="1" fontAlgn="base" hangingPunct="1">
              <a:lnSpc>
                <a:spcPct val="90000"/>
              </a:lnSpc>
              <a:spcBef>
                <a:spcPct val="30000"/>
              </a:spcBef>
              <a:spcAft>
                <a:spcPct val="0"/>
              </a:spcAft>
              <a:buSzPct val="100000"/>
              <a:buChar char="–"/>
              <a:defRPr sz="1400" b="1">
                <a:solidFill>
                  <a:schemeClr val="tx1"/>
                </a:solidFill>
                <a:latin typeface="+mn-lt"/>
                <a:ea typeface="ＭＳ Ｐゴシック" charset="-128"/>
              </a:defRPr>
            </a:lvl9pPr>
          </a:lstStyle>
          <a:p>
            <a:pPr marL="0" indent="0">
              <a:buFont typeface="Arial" panose="020B0604020202020204" pitchFamily="34" charset="0"/>
              <a:buNone/>
            </a:pPr>
            <a:r>
              <a:rPr lang="en-US" kern="0" dirty="0">
                <a:latin typeface="Source Code Pro" panose="020B0509030403020204" pitchFamily="49" charset="77"/>
              </a:rPr>
              <a:t>def max(x, y):</a:t>
            </a:r>
          </a:p>
          <a:p>
            <a:pPr marL="0" indent="0">
              <a:buFont typeface="Arial" panose="020B0604020202020204" pitchFamily="34" charset="0"/>
              <a:buNone/>
            </a:pPr>
            <a:r>
              <a:rPr lang="en-US" kern="0" dirty="0">
                <a:latin typeface="Source Code Pro" panose="020B0509030403020204" pitchFamily="49" charset="77"/>
              </a:rPr>
              <a:t>    if x &gt; y:</a:t>
            </a:r>
          </a:p>
          <a:p>
            <a:pPr marL="0" indent="0">
              <a:buFont typeface="Arial" panose="020B0604020202020204" pitchFamily="34" charset="0"/>
              <a:buNone/>
            </a:pPr>
            <a:r>
              <a:rPr lang="en-US" kern="0" dirty="0">
                <a:latin typeface="Source Code Pro" panose="020B0509030403020204" pitchFamily="49" charset="77"/>
              </a:rPr>
              <a:t>        return x</a:t>
            </a:r>
          </a:p>
          <a:p>
            <a:pPr marL="0" indent="0">
              <a:buFont typeface="Arial" panose="020B0604020202020204" pitchFamily="34" charset="0"/>
              <a:buNone/>
            </a:pPr>
            <a:r>
              <a:rPr lang="en-US" kern="0" dirty="0">
                <a:latin typeface="Source Code Pro" panose="020B0509030403020204" pitchFamily="49" charset="77"/>
              </a:rPr>
              <a:t>    else:</a:t>
            </a:r>
          </a:p>
          <a:p>
            <a:pPr marL="0" indent="0">
              <a:buFont typeface="Arial" panose="020B0604020202020204" pitchFamily="34" charset="0"/>
              <a:buNone/>
            </a:pPr>
            <a:r>
              <a:rPr lang="en-US" kern="0" dirty="0">
                <a:latin typeface="Source Code Pro" panose="020B0509030403020204" pitchFamily="49" charset="77"/>
              </a:rPr>
              <a:t>        return y</a:t>
            </a:r>
          </a:p>
        </p:txBody>
      </p:sp>
      <p:cxnSp>
        <p:nvCxnSpPr>
          <p:cNvPr id="11" name="Elbow Connector 10">
            <a:extLst>
              <a:ext uri="{FF2B5EF4-FFF2-40B4-BE49-F238E27FC236}">
                <a16:creationId xmlns:a16="http://schemas.microsoft.com/office/drawing/2014/main" id="{E4CBFE97-F3CC-4071-A1AD-0F1EB876E105}"/>
              </a:ext>
            </a:extLst>
          </p:cNvPr>
          <p:cNvCxnSpPr>
            <a:cxnSpLocks/>
          </p:cNvCxnSpPr>
          <p:nvPr/>
        </p:nvCxnSpPr>
        <p:spPr bwMode="auto">
          <a:xfrm>
            <a:off x="3390900" y="2438400"/>
            <a:ext cx="4914900" cy="1473200"/>
          </a:xfrm>
          <a:prstGeom prst="straightConnector1">
            <a:avLst/>
          </a:prstGeom>
          <a:ln w="22225">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15" name="Elbow Connector 10">
            <a:extLst>
              <a:ext uri="{FF2B5EF4-FFF2-40B4-BE49-F238E27FC236}">
                <a16:creationId xmlns:a16="http://schemas.microsoft.com/office/drawing/2014/main" id="{5B785A6C-1C26-B646-929E-40E29F1EE5C8}"/>
              </a:ext>
            </a:extLst>
          </p:cNvPr>
          <p:cNvCxnSpPr>
            <a:cxnSpLocks/>
          </p:cNvCxnSpPr>
          <p:nvPr/>
        </p:nvCxnSpPr>
        <p:spPr bwMode="auto">
          <a:xfrm>
            <a:off x="4019550" y="2438400"/>
            <a:ext cx="4914900" cy="1473200"/>
          </a:xfrm>
          <a:prstGeom prst="straightConnector1">
            <a:avLst/>
          </a:prstGeom>
          <a:ln w="22225">
            <a:solidFill>
              <a:srgbClr val="FF0000"/>
            </a:solidFill>
            <a:headEnd type="triangle"/>
            <a:tailEnd type="triangle"/>
          </a:ln>
        </p:spPr>
        <p:style>
          <a:lnRef idx="1">
            <a:schemeClr val="accent2"/>
          </a:lnRef>
          <a:fillRef idx="0">
            <a:schemeClr val="accent2"/>
          </a:fillRef>
          <a:effectRef idx="0">
            <a:schemeClr val="accent2"/>
          </a:effectRef>
          <a:fontRef idx="minor">
            <a:schemeClr val="tx1"/>
          </a:fontRef>
        </p:style>
      </p:cxnSp>
    </p:spTree>
    <p:custDataLst>
      <p:tags r:id="rId1"/>
    </p:custDataLst>
    <p:extLst>
      <p:ext uri="{BB962C8B-B14F-4D97-AF65-F5344CB8AC3E}">
        <p14:creationId xmlns:p14="http://schemas.microsoft.com/office/powerpoint/2010/main" val="2618690185"/>
      </p:ext>
    </p:extLst>
  </p:cSld>
  <p:clrMapOvr>
    <a:masterClrMapping/>
  </p:clrMapOvr>
  <mc:AlternateContent xmlns:mc="http://schemas.openxmlformats.org/markup-compatibility/2006" xmlns:p14="http://schemas.microsoft.com/office/powerpoint/2010/main">
    <mc:Choice Requires="p14">
      <p:transition spd="slow" p14:dur="2000" advTm="344512"/>
    </mc:Choice>
    <mc:Fallback xmlns="">
      <p:transition xmlns:p14="http://schemas.microsoft.com/office/powerpoint/2010/main" spd="slow" advTm="344512"/>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Write a Good Function</a:t>
            </a:r>
          </a:p>
        </p:txBody>
      </p:sp>
      <p:sp>
        <p:nvSpPr>
          <p:cNvPr id="7" name="Content Placeholder 2">
            <a:extLst>
              <a:ext uri="{FF2B5EF4-FFF2-40B4-BE49-F238E27FC236}">
                <a16:creationId xmlns:a16="http://schemas.microsoft.com/office/drawing/2014/main" id="{BF3DF969-C166-9D4D-B28F-BB02C36B60D8}"/>
              </a:ext>
            </a:extLst>
          </p:cNvPr>
          <p:cNvSpPr>
            <a:spLocks noGrp="1"/>
          </p:cNvSpPr>
          <p:nvPr>
            <p:ph idx="1"/>
          </p:nvPr>
        </p:nvSpPr>
        <p:spPr/>
        <p:txBody>
          <a:bodyPr/>
          <a:lstStyle/>
          <a:p>
            <a:r>
              <a:rPr lang="en-US" dirty="0"/>
              <a:t>Give a descriptive name</a:t>
            </a:r>
          </a:p>
          <a:p>
            <a:pPr lvl="1"/>
            <a:r>
              <a:rPr lang="en-US" b="0" dirty="0"/>
              <a:t>Function names should be lowercase. If necessary, separate words by underscores to improve readability. Names are extremely suggestive!</a:t>
            </a:r>
            <a:endParaRPr lang="en-US" dirty="0"/>
          </a:p>
          <a:p>
            <a:r>
              <a:rPr lang="en-US" dirty="0"/>
              <a:t>Chose meaningful parameter names</a:t>
            </a:r>
          </a:p>
          <a:p>
            <a:pPr lvl="1"/>
            <a:r>
              <a:rPr lang="en-US" b="0" dirty="0"/>
              <a:t>Again, names are extremely suggestive.</a:t>
            </a:r>
            <a:br>
              <a:rPr lang="en-US" b="0" dirty="0"/>
            </a:br>
            <a:endParaRPr lang="en-US" b="0" dirty="0"/>
          </a:p>
          <a:p>
            <a:r>
              <a:rPr lang="en-US" dirty="0"/>
              <a:t>Write the docstring to explain </a:t>
            </a:r>
            <a:r>
              <a:rPr lang="en-US" i="1" dirty="0"/>
              <a:t>what</a:t>
            </a:r>
            <a:r>
              <a:rPr lang="en-US" dirty="0"/>
              <a:t> it does</a:t>
            </a:r>
          </a:p>
          <a:p>
            <a:pPr lvl="1"/>
            <a:r>
              <a:rPr lang="en-US" b="0" dirty="0"/>
              <a:t>What does the function return? What are corner cases for parameters? </a:t>
            </a:r>
          </a:p>
          <a:p>
            <a:pPr marL="0" indent="0">
              <a:buNone/>
            </a:pPr>
            <a:endParaRPr lang="en-US" dirty="0"/>
          </a:p>
          <a:p>
            <a:r>
              <a:rPr lang="en-US" dirty="0"/>
              <a:t>Write </a:t>
            </a:r>
            <a:r>
              <a:rPr lang="en-US" i="1" dirty="0" err="1"/>
              <a:t>doctest</a:t>
            </a:r>
            <a:r>
              <a:rPr lang="en-US" dirty="0"/>
              <a:t> to show what it should do</a:t>
            </a:r>
          </a:p>
          <a:p>
            <a:pPr lvl="1"/>
            <a:r>
              <a:rPr lang="en-US" dirty="0"/>
              <a:t>Before </a:t>
            </a:r>
            <a:r>
              <a:rPr lang="en-US" b="0" dirty="0"/>
              <a:t>you write the implementation.</a:t>
            </a:r>
          </a:p>
        </p:txBody>
      </p:sp>
      <p:sp>
        <p:nvSpPr>
          <p:cNvPr id="16" name="Slide Number Placeholder 5"/>
          <p:cNvSpPr>
            <a:spLocks noGrp="1"/>
          </p:cNvSpPr>
          <p:nvPr>
            <p:ph type="sldNum" sz="quarter" idx="4294967295"/>
          </p:nvPr>
        </p:nvSpPr>
        <p:spPr>
          <a:xfrm>
            <a:off x="11480800" y="6553200"/>
            <a:ext cx="711200" cy="304800"/>
          </a:xfrm>
          <a:prstGeom prst="rect">
            <a:avLst/>
          </a:prstGeom>
        </p:spPr>
        <p:txBody>
          <a:bodyPr/>
          <a:lstStyle/>
          <a:p>
            <a:pPr>
              <a:defRPr/>
            </a:pPr>
            <a:fld id="{ACA94121-BA6C-AD43-82C2-DF1F24FE5D9C}" type="slidenum">
              <a:rPr lang="en-US" smtClean="0"/>
              <a:pPr>
                <a:defRPr/>
              </a:pPr>
              <a:t>42</a:t>
            </a:fld>
            <a:endParaRPr lang="en-US" b="0"/>
          </a:p>
        </p:txBody>
      </p:sp>
      <p:sp>
        <p:nvSpPr>
          <p:cNvPr id="3" name="Rectangle 2">
            <a:extLst>
              <a:ext uri="{FF2B5EF4-FFF2-40B4-BE49-F238E27FC236}">
                <a16:creationId xmlns:a16="http://schemas.microsoft.com/office/drawing/2014/main" id="{01449EDD-B362-2244-A36B-BEB597D88CEF}"/>
              </a:ext>
            </a:extLst>
          </p:cNvPr>
          <p:cNvSpPr/>
          <p:nvPr/>
        </p:nvSpPr>
        <p:spPr>
          <a:xfrm>
            <a:off x="2508666" y="4572000"/>
            <a:ext cx="7174667" cy="369332"/>
          </a:xfrm>
          <a:prstGeom prst="rect">
            <a:avLst/>
          </a:prstGeom>
        </p:spPr>
        <p:txBody>
          <a:bodyPr wrap="square">
            <a:spAutoFit/>
          </a:bodyPr>
          <a:lstStyle/>
          <a:p>
            <a:r>
              <a:rPr lang="en-US" dirty="0">
                <a:solidFill>
                  <a:srgbClr val="000000"/>
                </a:solidFill>
                <a:latin typeface="Arial" panose="020B0604020202020204" pitchFamily="34" charset="0"/>
                <a:hlinkClick r:id="rId3"/>
              </a:rPr>
              <a:t>Python Style Guide "PEP 8"</a:t>
            </a:r>
            <a:endParaRPr lang="en-US" dirty="0">
              <a:solidFill>
                <a:srgbClr val="FD0128"/>
              </a:solidFill>
              <a:effectLst/>
              <a:latin typeface="Arial" panose="020B0604020202020204" pitchFamily="34" charset="0"/>
            </a:endParaRPr>
          </a:p>
        </p:txBody>
      </p:sp>
    </p:spTree>
    <p:custDataLst>
      <p:tags r:id="rId1"/>
    </p:custDataLst>
    <p:extLst>
      <p:ext uri="{BB962C8B-B14F-4D97-AF65-F5344CB8AC3E}">
        <p14:creationId xmlns:p14="http://schemas.microsoft.com/office/powerpoint/2010/main" val="1885130317"/>
      </p:ext>
    </p:extLst>
  </p:cSld>
  <p:clrMapOvr>
    <a:masterClrMapping/>
  </p:clrMapOvr>
  <mc:AlternateContent xmlns:mc="http://schemas.openxmlformats.org/markup-compatibility/2006" xmlns:p14="http://schemas.microsoft.com/office/powerpoint/2010/main">
    <mc:Choice Requires="p14">
      <p:transition spd="slow" p14:dur="2000" advTm="344512"/>
    </mc:Choice>
    <mc:Fallback xmlns="">
      <p:transition xmlns:p14="http://schemas.microsoft.com/office/powerpoint/2010/main" spd="slow" advTm="344512"/>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EE069-C0F9-B587-6DFC-3FBC87AE684F}"/>
              </a:ext>
            </a:extLst>
          </p:cNvPr>
          <p:cNvSpPr>
            <a:spLocks noGrp="1"/>
          </p:cNvSpPr>
          <p:nvPr>
            <p:ph type="title"/>
          </p:nvPr>
        </p:nvSpPr>
        <p:spPr/>
        <p:txBody>
          <a:bodyPr/>
          <a:lstStyle/>
          <a:p>
            <a:r>
              <a:rPr lang="en-US" dirty="0"/>
              <a:t>Live Coding Demo</a:t>
            </a:r>
          </a:p>
        </p:txBody>
      </p:sp>
      <p:sp>
        <p:nvSpPr>
          <p:cNvPr id="3" name="Content Placeholder 2">
            <a:extLst>
              <a:ext uri="{FF2B5EF4-FFF2-40B4-BE49-F238E27FC236}">
                <a16:creationId xmlns:a16="http://schemas.microsoft.com/office/drawing/2014/main" id="{AE0475D6-C56D-C563-1C93-8F52EA68A47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903146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4F684A-21F3-5E4C-BD4A-9318C588BC15}"/>
              </a:ext>
            </a:extLst>
          </p:cNvPr>
          <p:cNvSpPr>
            <a:spLocks noGrp="1"/>
          </p:cNvSpPr>
          <p:nvPr>
            <p:ph type="ctrTitle"/>
          </p:nvPr>
        </p:nvSpPr>
        <p:spPr/>
        <p:txBody>
          <a:bodyPr/>
          <a:lstStyle/>
          <a:p>
            <a:r>
              <a:rPr lang="en-US" dirty="0"/>
              <a:t>Functions and Environments</a:t>
            </a:r>
          </a:p>
        </p:txBody>
      </p:sp>
      <p:sp>
        <p:nvSpPr>
          <p:cNvPr id="11" name="Subtitle 10">
            <a:extLst>
              <a:ext uri="{FF2B5EF4-FFF2-40B4-BE49-F238E27FC236}">
                <a16:creationId xmlns:a16="http://schemas.microsoft.com/office/drawing/2014/main" id="{A5A972AD-FA82-C842-A41E-DD3EC40B1A8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14238407"/>
      </p:ext>
    </p:extLst>
  </p:cSld>
  <p:clrMapOvr>
    <a:masterClrMapping/>
  </p:clrMapOvr>
  <mc:AlternateContent xmlns:mc="http://schemas.openxmlformats.org/markup-compatibility/2006" xmlns:p14="http://schemas.microsoft.com/office/powerpoint/2010/main">
    <mc:Choice Requires="p14">
      <p:transition spd="slow" p14:dur="2000" advTm="109658"/>
    </mc:Choice>
    <mc:Fallback xmlns="">
      <p:transition xmlns:p14="http://schemas.microsoft.com/office/powerpoint/2010/main" spd="slow" advTm="109658"/>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Calling and Returning Results</a:t>
            </a:r>
          </a:p>
        </p:txBody>
      </p:sp>
      <p:sp>
        <p:nvSpPr>
          <p:cNvPr id="16" name="Slide Number Placeholder 5"/>
          <p:cNvSpPr>
            <a:spLocks noGrp="1"/>
          </p:cNvSpPr>
          <p:nvPr>
            <p:ph type="sldNum" sz="quarter" idx="4294967295"/>
          </p:nvPr>
        </p:nvSpPr>
        <p:spPr>
          <a:xfrm>
            <a:off x="11480800" y="6553200"/>
            <a:ext cx="711200" cy="304800"/>
          </a:xfrm>
          <a:prstGeom prst="rect">
            <a:avLst/>
          </a:prstGeom>
        </p:spPr>
        <p:txBody>
          <a:bodyPr/>
          <a:lstStyle/>
          <a:p>
            <a:pPr>
              <a:defRPr/>
            </a:pPr>
            <a:fld id="{ACA94121-BA6C-AD43-82C2-DF1F24FE5D9C}" type="slidenum">
              <a:rPr lang="en-US" smtClean="0"/>
              <a:pPr>
                <a:defRPr/>
              </a:pPr>
              <a:t>45</a:t>
            </a:fld>
            <a:endParaRPr lang="en-US" b="0"/>
          </a:p>
        </p:txBody>
      </p:sp>
      <p:sp>
        <p:nvSpPr>
          <p:cNvPr id="3" name="TextBox 2">
            <a:extLst>
              <a:ext uri="{FF2B5EF4-FFF2-40B4-BE49-F238E27FC236}">
                <a16:creationId xmlns:a16="http://schemas.microsoft.com/office/drawing/2014/main" id="{8C3B1959-6643-D847-B668-E9C8E0F0E760}"/>
              </a:ext>
            </a:extLst>
          </p:cNvPr>
          <p:cNvSpPr txBox="1"/>
          <p:nvPr/>
        </p:nvSpPr>
        <p:spPr>
          <a:xfrm>
            <a:off x="457200" y="1026160"/>
            <a:ext cx="44013129" cy="4524315"/>
          </a:xfrm>
          <a:prstGeom prst="rect">
            <a:avLst/>
          </a:prstGeom>
          <a:noFill/>
        </p:spPr>
        <p:txBody>
          <a:bodyPr wrap="square" rtlCol="0">
            <a:spAutoFit/>
          </a:bodyPr>
          <a:lstStyle/>
          <a:p>
            <a:r>
              <a:rPr lang="en-US" sz="3600" dirty="0">
                <a:latin typeface="Source Code Pro" panose="020B0509030403020204" pitchFamily="49" charset="0"/>
                <a:ea typeface="Source Code Pro" panose="020B0509030403020204" pitchFamily="49" charset="0"/>
                <a:hlinkClick r:id="rId3"/>
              </a:rPr>
              <a:t>Python Tutor</a:t>
            </a:r>
            <a:endParaRPr lang="en-US" sz="3600" dirty="0">
              <a:latin typeface="Source Code Pro" panose="020B0509030403020204" pitchFamily="49" charset="0"/>
              <a:ea typeface="Source Code Pro" panose="020B0509030403020204" pitchFamily="49" charset="0"/>
            </a:endParaRPr>
          </a:p>
          <a:p>
            <a:endParaRPr lang="en-US" sz="3600" dirty="0">
              <a:latin typeface="Source Code Pro" panose="020B0509030403020204" pitchFamily="49" charset="0"/>
              <a:ea typeface="Source Code Pro" panose="020B0509030403020204" pitchFamily="49" charset="0"/>
            </a:endParaRPr>
          </a:p>
          <a:p>
            <a:r>
              <a:rPr lang="en-US" sz="3600" dirty="0">
                <a:latin typeface="Source Code Pro" panose="020B0509030403020204" pitchFamily="49" charset="0"/>
                <a:ea typeface="Source Code Pro" panose="020B0509030403020204" pitchFamily="49" charset="0"/>
              </a:rPr>
              <a:t>def max(x, y):</a:t>
            </a:r>
          </a:p>
          <a:p>
            <a:r>
              <a:rPr lang="en-US" sz="3600" dirty="0">
                <a:latin typeface="Source Code Pro" panose="020B0509030403020204" pitchFamily="49" charset="0"/>
                <a:ea typeface="Source Code Pro" panose="020B0509030403020204" pitchFamily="49" charset="0"/>
              </a:rPr>
              <a:t>    return x if x &gt; y else y</a:t>
            </a:r>
          </a:p>
          <a:p>
            <a:r>
              <a:rPr lang="en-US" sz="3600" dirty="0">
                <a:latin typeface="Source Code Pro" panose="020B0509030403020204" pitchFamily="49" charset="0"/>
                <a:ea typeface="Source Code Pro" panose="020B0509030403020204" pitchFamily="49" charset="0"/>
              </a:rPr>
              <a:t>    </a:t>
            </a:r>
          </a:p>
          <a:p>
            <a:r>
              <a:rPr lang="en-US" sz="3600" dirty="0">
                <a:latin typeface="Source Code Pro" panose="020B0509030403020204" pitchFamily="49" charset="0"/>
                <a:ea typeface="Source Code Pro" panose="020B0509030403020204" pitchFamily="49" charset="0"/>
              </a:rPr>
              <a:t>x = 3</a:t>
            </a:r>
          </a:p>
          <a:p>
            <a:r>
              <a:rPr lang="en-US" sz="3600" dirty="0">
                <a:latin typeface="Source Code Pro" panose="020B0509030403020204" pitchFamily="49" charset="0"/>
                <a:ea typeface="Source Code Pro" panose="020B0509030403020204" pitchFamily="49" charset="0"/>
              </a:rPr>
              <a:t>y = 4 + max(17, x + 6) * 0.1</a:t>
            </a:r>
          </a:p>
          <a:p>
            <a:r>
              <a:rPr lang="en-US" sz="3600" dirty="0">
                <a:latin typeface="Source Code Pro" panose="020B0509030403020204" pitchFamily="49" charset="0"/>
                <a:ea typeface="Source Code Pro" panose="020B0509030403020204" pitchFamily="49" charset="0"/>
              </a:rPr>
              <a:t>z = x / y</a:t>
            </a:r>
          </a:p>
        </p:txBody>
      </p:sp>
    </p:spTree>
    <p:custDataLst>
      <p:tags r:id="rId1"/>
    </p:custDataLst>
    <p:extLst>
      <p:ext uri="{BB962C8B-B14F-4D97-AF65-F5344CB8AC3E}">
        <p14:creationId xmlns:p14="http://schemas.microsoft.com/office/powerpoint/2010/main" val="1874450710"/>
      </p:ext>
    </p:extLst>
  </p:cSld>
  <p:clrMapOvr>
    <a:masterClrMapping/>
  </p:clrMapOvr>
  <mc:AlternateContent xmlns:mc="http://schemas.openxmlformats.org/markup-compatibility/2006" xmlns:p14="http://schemas.microsoft.com/office/powerpoint/2010/main">
    <mc:Choice Requires="p14">
      <p:transition spd="slow" p14:dur="2000" advTm="344512"/>
    </mc:Choice>
    <mc:Fallback xmlns="">
      <p:transition xmlns:p14="http://schemas.microsoft.com/office/powerpoint/2010/main" spd="slow" advTm="344512"/>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4F684A-21F3-5E4C-BD4A-9318C588BC15}"/>
              </a:ext>
            </a:extLst>
          </p:cNvPr>
          <p:cNvSpPr>
            <a:spLocks noGrp="1"/>
          </p:cNvSpPr>
          <p:nvPr>
            <p:ph type="ctrTitle"/>
          </p:nvPr>
        </p:nvSpPr>
        <p:spPr/>
        <p:txBody>
          <a:bodyPr/>
          <a:lstStyle/>
          <a:p>
            <a:r>
              <a:rPr lang="en-US" dirty="0"/>
              <a:t>Iteration With While Loops</a:t>
            </a:r>
          </a:p>
        </p:txBody>
      </p:sp>
      <p:sp>
        <p:nvSpPr>
          <p:cNvPr id="11" name="Subtitle 10">
            <a:extLst>
              <a:ext uri="{FF2B5EF4-FFF2-40B4-BE49-F238E27FC236}">
                <a16:creationId xmlns:a16="http://schemas.microsoft.com/office/drawing/2014/main" id="{A5A972AD-FA82-C842-A41E-DD3EC40B1A8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5676127"/>
      </p:ext>
    </p:extLst>
  </p:cSld>
  <p:clrMapOvr>
    <a:masterClrMapping/>
  </p:clrMapOvr>
  <mc:AlternateContent xmlns:mc="http://schemas.openxmlformats.org/markup-compatibility/2006" xmlns:p14="http://schemas.microsoft.com/office/powerpoint/2010/main">
    <mc:Choice Requires="p14">
      <p:transition spd="slow" p14:dur="2000" advTm="109658"/>
    </mc:Choice>
    <mc:Fallback xmlns="">
      <p:transition xmlns:p14="http://schemas.microsoft.com/office/powerpoint/2010/main" spd="slow" advTm="109658"/>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332E47-8859-034E-9529-ED821F9AA4CC}"/>
              </a:ext>
            </a:extLst>
          </p:cNvPr>
          <p:cNvSpPr>
            <a:spLocks noGrp="1"/>
          </p:cNvSpPr>
          <p:nvPr>
            <p:ph type="title"/>
          </p:nvPr>
        </p:nvSpPr>
        <p:spPr/>
        <p:txBody>
          <a:bodyPr/>
          <a:lstStyle/>
          <a:p>
            <a:r>
              <a:rPr lang="en-US" dirty="0"/>
              <a:t>Learning Objectives</a:t>
            </a:r>
          </a:p>
        </p:txBody>
      </p:sp>
      <p:sp>
        <p:nvSpPr>
          <p:cNvPr id="7" name="Content Placeholder 6">
            <a:extLst>
              <a:ext uri="{FF2B5EF4-FFF2-40B4-BE49-F238E27FC236}">
                <a16:creationId xmlns:a16="http://schemas.microsoft.com/office/drawing/2014/main" id="{52700D3C-8BCB-524A-8D71-FB5B799DC01C}"/>
              </a:ext>
            </a:extLst>
          </p:cNvPr>
          <p:cNvSpPr>
            <a:spLocks noGrp="1"/>
          </p:cNvSpPr>
          <p:nvPr>
            <p:ph idx="1"/>
          </p:nvPr>
        </p:nvSpPr>
        <p:spPr/>
        <p:txBody>
          <a:bodyPr/>
          <a:lstStyle/>
          <a:p>
            <a:r>
              <a:rPr lang="en-US" dirty="0"/>
              <a:t>Write functions that call functions</a:t>
            </a:r>
          </a:p>
          <a:p>
            <a:r>
              <a:rPr lang="en-US" dirty="0"/>
              <a:t>Learn How to use while loops.</a:t>
            </a:r>
          </a:p>
        </p:txBody>
      </p:sp>
      <p:sp>
        <p:nvSpPr>
          <p:cNvPr id="16" name="Slide Number Placeholder 5"/>
          <p:cNvSpPr>
            <a:spLocks noGrp="1"/>
          </p:cNvSpPr>
          <p:nvPr>
            <p:ph type="sldNum" sz="quarter" idx="4294967295"/>
          </p:nvPr>
        </p:nvSpPr>
        <p:spPr>
          <a:xfrm>
            <a:off x="11480800" y="6553200"/>
            <a:ext cx="711200" cy="304800"/>
          </a:xfrm>
          <a:prstGeom prst="rect">
            <a:avLst/>
          </a:prstGeom>
        </p:spPr>
        <p:txBody>
          <a:bodyPr/>
          <a:lstStyle/>
          <a:p>
            <a:pPr>
              <a:defRPr/>
            </a:pPr>
            <a:fld id="{ACA94121-BA6C-AD43-82C2-DF1F24FE5D9C}" type="slidenum">
              <a:rPr lang="en-US" smtClean="0"/>
              <a:pPr>
                <a:defRPr/>
              </a:pPr>
              <a:t>47</a:t>
            </a:fld>
            <a:endParaRPr lang="en-US" b="0"/>
          </a:p>
        </p:txBody>
      </p:sp>
    </p:spTree>
    <p:custDataLst>
      <p:tags r:id="rId1"/>
    </p:custDataLst>
    <p:extLst>
      <p:ext uri="{BB962C8B-B14F-4D97-AF65-F5344CB8AC3E}">
        <p14:creationId xmlns:p14="http://schemas.microsoft.com/office/powerpoint/2010/main" val="1521971753"/>
      </p:ext>
    </p:extLst>
  </p:cSld>
  <p:clrMapOvr>
    <a:masterClrMapping/>
  </p:clrMapOvr>
  <mc:AlternateContent xmlns:mc="http://schemas.openxmlformats.org/markup-compatibility/2006" xmlns:p14="http://schemas.microsoft.com/office/powerpoint/2010/main">
    <mc:Choice Requires="p14">
      <p:transition spd="slow" p14:dur="2000" advTm="344512"/>
    </mc:Choice>
    <mc:Fallback xmlns="">
      <p:transition xmlns:p14="http://schemas.microsoft.com/office/powerpoint/2010/main" spd="slow" advTm="344512"/>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a:cs typeface="Courier"/>
              </a:rPr>
              <a:t>while</a:t>
            </a:r>
            <a:r>
              <a:rPr lang="en-US" dirty="0"/>
              <a:t> Statement – Iteration Control</a:t>
            </a:r>
          </a:p>
        </p:txBody>
      </p:sp>
      <p:sp>
        <p:nvSpPr>
          <p:cNvPr id="3" name="Content Placeholder 2"/>
          <p:cNvSpPr>
            <a:spLocks noGrp="1"/>
          </p:cNvSpPr>
          <p:nvPr>
            <p:ph idx="1"/>
          </p:nvPr>
        </p:nvSpPr>
        <p:spPr/>
        <p:txBody>
          <a:bodyPr/>
          <a:lstStyle/>
          <a:p>
            <a:r>
              <a:rPr lang="en-US" dirty="0"/>
              <a:t>Repeat a block of statements until a predicate expression is satisfied</a:t>
            </a:r>
          </a:p>
        </p:txBody>
      </p:sp>
      <p:sp>
        <p:nvSpPr>
          <p:cNvPr id="10" name="Slide Number Placeholder 5"/>
          <p:cNvSpPr>
            <a:spLocks noGrp="1"/>
          </p:cNvSpPr>
          <p:nvPr>
            <p:ph type="sldNum" sz="quarter" idx="4294967295"/>
          </p:nvPr>
        </p:nvSpPr>
        <p:spPr>
          <a:xfrm>
            <a:off x="11480800" y="6553200"/>
            <a:ext cx="711200" cy="304800"/>
          </a:xfrm>
          <a:prstGeom prst="rect">
            <a:avLst/>
          </a:prstGeom>
        </p:spPr>
        <p:txBody>
          <a:bodyPr/>
          <a:lstStyle/>
          <a:p>
            <a:pPr>
              <a:defRPr/>
            </a:pPr>
            <a:fld id="{ACA94121-BA6C-AD43-82C2-DF1F24FE5D9C}" type="slidenum">
              <a:rPr lang="en-US" smtClean="0"/>
              <a:pPr>
                <a:defRPr/>
              </a:pPr>
              <a:t>48</a:t>
            </a:fld>
            <a:endParaRPr lang="en-US" b="0"/>
          </a:p>
        </p:txBody>
      </p:sp>
      <p:sp>
        <p:nvSpPr>
          <p:cNvPr id="7" name="TextBox 6"/>
          <p:cNvSpPr txBox="1"/>
          <p:nvPr/>
        </p:nvSpPr>
        <p:spPr>
          <a:xfrm>
            <a:off x="2514600" y="1665529"/>
            <a:ext cx="6400800" cy="1754327"/>
          </a:xfrm>
          <a:prstGeom prst="rect">
            <a:avLst/>
          </a:prstGeom>
          <a:noFill/>
        </p:spPr>
        <p:txBody>
          <a:bodyPr wrap="square" rtlCol="0">
            <a:spAutoFit/>
          </a:bodyPr>
          <a:lstStyle/>
          <a:p>
            <a:r>
              <a:rPr lang="en-US" sz="2000" dirty="0">
                <a:latin typeface="Courier New"/>
                <a:cs typeface="Courier New"/>
              </a:rPr>
              <a:t>&lt;initialization statements&gt;</a:t>
            </a:r>
          </a:p>
          <a:p>
            <a:r>
              <a:rPr lang="en-US" sz="2800" b="1" dirty="0">
                <a:latin typeface="Courier New"/>
                <a:cs typeface="Courier New"/>
              </a:rPr>
              <a:t>while</a:t>
            </a:r>
            <a:r>
              <a:rPr lang="en-US" sz="2000" dirty="0">
                <a:latin typeface="Courier New"/>
                <a:cs typeface="Courier New"/>
              </a:rPr>
              <a:t> &lt;predicate expression&gt;</a:t>
            </a:r>
            <a:r>
              <a:rPr lang="en-US" sz="2800" b="1" dirty="0">
                <a:latin typeface="Courier New"/>
                <a:cs typeface="Courier New"/>
              </a:rPr>
              <a:t>:</a:t>
            </a:r>
            <a:endParaRPr lang="en-US" sz="2000" b="1" dirty="0">
              <a:latin typeface="Courier New"/>
              <a:cs typeface="Courier New"/>
            </a:endParaRPr>
          </a:p>
          <a:p>
            <a:r>
              <a:rPr lang="en-US" sz="2000" dirty="0">
                <a:latin typeface="Courier New"/>
                <a:cs typeface="Courier New"/>
              </a:rPr>
              <a:t>   &lt;body statements&gt;</a:t>
            </a:r>
          </a:p>
          <a:p>
            <a:endParaRPr lang="en-US" sz="2000" dirty="0">
              <a:latin typeface="Courier New"/>
              <a:cs typeface="Courier New"/>
            </a:endParaRPr>
          </a:p>
          <a:p>
            <a:r>
              <a:rPr lang="en-US" sz="2000" dirty="0">
                <a:latin typeface="Courier New"/>
                <a:cs typeface="Courier New"/>
              </a:rPr>
              <a:t>&lt;rest of the program&gt;</a:t>
            </a:r>
          </a:p>
        </p:txBody>
      </p:sp>
    </p:spTree>
    <p:extLst>
      <p:ext uri="{BB962C8B-B14F-4D97-AF65-F5344CB8AC3E}">
        <p14:creationId xmlns:p14="http://schemas.microsoft.com/office/powerpoint/2010/main" val="422131960"/>
      </p:ext>
    </p:extLst>
  </p:cSld>
  <p:clrMapOvr>
    <a:masterClrMapping/>
  </p:clrMapOvr>
  <mc:AlternateContent xmlns:mc="http://schemas.openxmlformats.org/markup-compatibility/2006" xmlns:p14="http://schemas.microsoft.com/office/powerpoint/2010/main">
    <mc:Choice Requires="p14">
      <p:transition spd="slow" p14:dur="2000" advTm="51315"/>
    </mc:Choice>
    <mc:Fallback xmlns="">
      <p:transition spd="slow" advTm="51315"/>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Data-Driven Iteration</a:t>
            </a:r>
          </a:p>
        </p:txBody>
      </p:sp>
      <p:sp>
        <p:nvSpPr>
          <p:cNvPr id="3" name="Content Placeholder 2"/>
          <p:cNvSpPr>
            <a:spLocks noGrp="1"/>
          </p:cNvSpPr>
          <p:nvPr>
            <p:ph idx="1"/>
          </p:nvPr>
        </p:nvSpPr>
        <p:spPr/>
        <p:txBody>
          <a:bodyPr/>
          <a:lstStyle/>
          <a:p>
            <a:r>
              <a:rPr lang="en-US" dirty="0"/>
              <a:t>describe an expression to perform on each item in a sequence</a:t>
            </a:r>
          </a:p>
          <a:p>
            <a:r>
              <a:rPr lang="en-US" dirty="0"/>
              <a:t>let the data dictate the control</a:t>
            </a:r>
          </a:p>
        </p:txBody>
      </p:sp>
      <p:sp>
        <p:nvSpPr>
          <p:cNvPr id="10" name="Slide Number Placeholder 5"/>
          <p:cNvSpPr>
            <a:spLocks noGrp="1"/>
          </p:cNvSpPr>
          <p:nvPr>
            <p:ph type="sldNum" sz="quarter" idx="4294967295"/>
          </p:nvPr>
        </p:nvSpPr>
        <p:spPr>
          <a:xfrm>
            <a:off x="11480800" y="6553200"/>
            <a:ext cx="711200" cy="304800"/>
          </a:xfrm>
          <a:prstGeom prst="rect">
            <a:avLst/>
          </a:prstGeom>
        </p:spPr>
        <p:txBody>
          <a:bodyPr/>
          <a:lstStyle/>
          <a:p>
            <a:pPr>
              <a:defRPr/>
            </a:pPr>
            <a:fld id="{ACA94121-BA6C-AD43-82C2-DF1F24FE5D9C}" type="slidenum">
              <a:rPr lang="en-US" smtClean="0"/>
              <a:pPr>
                <a:defRPr/>
              </a:pPr>
              <a:t>49</a:t>
            </a:fld>
            <a:endParaRPr lang="en-US" b="0"/>
          </a:p>
        </p:txBody>
      </p:sp>
      <p:sp>
        <p:nvSpPr>
          <p:cNvPr id="7" name="TextBox 6"/>
          <p:cNvSpPr txBox="1"/>
          <p:nvPr/>
        </p:nvSpPr>
        <p:spPr>
          <a:xfrm>
            <a:off x="1905000" y="2362200"/>
            <a:ext cx="8382000" cy="400110"/>
          </a:xfrm>
          <a:prstGeom prst="rect">
            <a:avLst/>
          </a:prstGeom>
          <a:noFill/>
        </p:spPr>
        <p:txBody>
          <a:bodyPr wrap="square" rtlCol="0">
            <a:spAutoFit/>
          </a:bodyPr>
          <a:lstStyle/>
          <a:p>
            <a:r>
              <a:rPr lang="en-US" b="1" dirty="0">
                <a:latin typeface="Courier New"/>
                <a:cs typeface="Courier New"/>
              </a:rPr>
              <a:t>[</a:t>
            </a:r>
            <a:r>
              <a:rPr lang="en-US" dirty="0">
                <a:latin typeface="Courier New"/>
                <a:cs typeface="Courier New"/>
              </a:rPr>
              <a:t> &lt;</a:t>
            </a:r>
            <a:r>
              <a:rPr lang="en-US" dirty="0" err="1">
                <a:latin typeface="Courier New"/>
                <a:cs typeface="Courier New"/>
              </a:rPr>
              <a:t>expr</a:t>
            </a:r>
            <a:r>
              <a:rPr lang="en-US" dirty="0">
                <a:latin typeface="Courier New"/>
                <a:cs typeface="Courier New"/>
              </a:rPr>
              <a:t> with loop </a:t>
            </a:r>
            <a:r>
              <a:rPr lang="en-US" dirty="0" err="1">
                <a:latin typeface="Courier New"/>
                <a:cs typeface="Courier New"/>
              </a:rPr>
              <a:t>var</a:t>
            </a:r>
            <a:r>
              <a:rPr lang="en-US" dirty="0">
                <a:latin typeface="Courier New"/>
                <a:cs typeface="Courier New"/>
              </a:rPr>
              <a:t>&gt; </a:t>
            </a:r>
            <a:r>
              <a:rPr lang="en-US" sz="2000" b="1" dirty="0">
                <a:latin typeface="Courier New"/>
                <a:cs typeface="Courier New"/>
              </a:rPr>
              <a:t>for</a:t>
            </a:r>
            <a:r>
              <a:rPr lang="en-US" dirty="0">
                <a:latin typeface="Courier New"/>
                <a:cs typeface="Courier New"/>
              </a:rPr>
              <a:t> &lt;loop </a:t>
            </a:r>
            <a:r>
              <a:rPr lang="en-US" dirty="0" err="1">
                <a:latin typeface="Courier New"/>
                <a:cs typeface="Courier New"/>
              </a:rPr>
              <a:t>var</a:t>
            </a:r>
            <a:r>
              <a:rPr lang="en-US" dirty="0">
                <a:latin typeface="Courier New"/>
                <a:cs typeface="Courier New"/>
              </a:rPr>
              <a:t>&gt; </a:t>
            </a:r>
            <a:r>
              <a:rPr lang="en-US" sz="2000" b="1" dirty="0">
                <a:latin typeface="Courier New"/>
                <a:cs typeface="Courier New"/>
              </a:rPr>
              <a:t>in</a:t>
            </a:r>
            <a:r>
              <a:rPr lang="en-US" dirty="0">
                <a:latin typeface="Courier New"/>
                <a:cs typeface="Courier New"/>
              </a:rPr>
              <a:t> &lt;sequence </a:t>
            </a:r>
            <a:r>
              <a:rPr lang="en-US" dirty="0" err="1">
                <a:latin typeface="Courier New"/>
                <a:cs typeface="Courier New"/>
              </a:rPr>
              <a:t>expr</a:t>
            </a:r>
            <a:r>
              <a:rPr lang="en-US" dirty="0">
                <a:latin typeface="Courier New"/>
                <a:cs typeface="Courier New"/>
              </a:rPr>
              <a:t> &gt; </a:t>
            </a:r>
            <a:r>
              <a:rPr lang="en-US" b="1" dirty="0">
                <a:latin typeface="Courier New"/>
                <a:cs typeface="Courier New"/>
              </a:rPr>
              <a:t>]</a:t>
            </a:r>
          </a:p>
        </p:txBody>
      </p:sp>
      <p:sp>
        <p:nvSpPr>
          <p:cNvPr id="6" name="Rectangle 5">
            <a:extLst>
              <a:ext uri="{FF2B5EF4-FFF2-40B4-BE49-F238E27FC236}">
                <a16:creationId xmlns:a16="http://schemas.microsoft.com/office/drawing/2014/main" id="{376F4F25-0B9F-B944-A5AB-4B01F86FA4A5}"/>
              </a:ext>
            </a:extLst>
          </p:cNvPr>
          <p:cNvSpPr/>
          <p:nvPr/>
        </p:nvSpPr>
        <p:spPr>
          <a:xfrm>
            <a:off x="2266950" y="3250793"/>
            <a:ext cx="7658100" cy="2585323"/>
          </a:xfrm>
          <a:prstGeom prst="rect">
            <a:avLst/>
          </a:prstGeom>
        </p:spPr>
        <p:txBody>
          <a:bodyPr wrap="square">
            <a:spAutoFit/>
          </a:bodyPr>
          <a:lstStyle/>
          <a:p>
            <a:r>
              <a:rPr lang="en-US" dirty="0"/>
              <a:t>def dividers(n):</a:t>
            </a:r>
          </a:p>
          <a:p>
            <a:r>
              <a:rPr lang="en-US" dirty="0"/>
              <a:t>    """Return list of whether numbers greater than 1 that divide n.         </a:t>
            </a:r>
          </a:p>
          <a:p>
            <a:r>
              <a:rPr lang="en-US" dirty="0"/>
              <a:t>                                                                                </a:t>
            </a:r>
          </a:p>
          <a:p>
            <a:r>
              <a:rPr lang="en-US" dirty="0"/>
              <a:t>    &gt;&gt;&gt; dividers(6)                                                         </a:t>
            </a:r>
          </a:p>
          <a:p>
            <a:r>
              <a:rPr lang="en-US" dirty="0"/>
              <a:t>    [True, True]</a:t>
            </a:r>
          </a:p>
          <a:p>
            <a:r>
              <a:rPr lang="en-US" dirty="0"/>
              <a:t>    &gt;&gt;&gt; dividers(9)                                                         </a:t>
            </a:r>
          </a:p>
          <a:p>
            <a:r>
              <a:rPr lang="en-US" dirty="0"/>
              <a:t>    [False, True, False]</a:t>
            </a:r>
          </a:p>
          <a:p>
            <a:r>
              <a:rPr lang="en-US" dirty="0"/>
              <a:t>    """</a:t>
            </a:r>
          </a:p>
          <a:p>
            <a:r>
              <a:rPr lang="en-US" dirty="0"/>
              <a:t>    return [divides(</a:t>
            </a:r>
            <a:r>
              <a:rPr lang="en-US" dirty="0" err="1"/>
              <a:t>n,i</a:t>
            </a:r>
            <a:r>
              <a:rPr lang="en-US" dirty="0"/>
              <a:t>) for </a:t>
            </a:r>
            <a:r>
              <a:rPr lang="en-US" dirty="0" err="1"/>
              <a:t>i</a:t>
            </a:r>
            <a:r>
              <a:rPr lang="en-US" dirty="0"/>
              <a:t> in range(2,(n//2)+1) ]</a:t>
            </a:r>
          </a:p>
        </p:txBody>
      </p:sp>
    </p:spTree>
    <p:extLst>
      <p:ext uri="{BB962C8B-B14F-4D97-AF65-F5344CB8AC3E}">
        <p14:creationId xmlns:p14="http://schemas.microsoft.com/office/powerpoint/2010/main" val="858492690"/>
      </p:ext>
    </p:extLst>
  </p:cSld>
  <p:clrMapOvr>
    <a:masterClrMapping/>
  </p:clrMapOvr>
  <mc:AlternateContent xmlns:mc="http://schemas.openxmlformats.org/markup-compatibility/2006" xmlns:p14="http://schemas.microsoft.com/office/powerpoint/2010/main">
    <mc:Choice Requires="p14">
      <p:transition spd="slow" p14:dur="2000" advTm="61424"/>
    </mc:Choice>
    <mc:Fallback xmlns="">
      <p:transition spd="slow" advTm="61424"/>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8C406-6E31-FD5A-B2F7-17FBB0C193EB}"/>
              </a:ext>
            </a:extLst>
          </p:cNvPr>
          <p:cNvSpPr>
            <a:spLocks noGrp="1"/>
          </p:cNvSpPr>
          <p:nvPr>
            <p:ph type="title"/>
          </p:nvPr>
        </p:nvSpPr>
        <p:spPr/>
        <p:txBody>
          <a:bodyPr/>
          <a:lstStyle/>
          <a:p>
            <a:r>
              <a:rPr lang="en-US" dirty="0"/>
              <a:t>Links</a:t>
            </a:r>
          </a:p>
        </p:txBody>
      </p:sp>
      <p:sp>
        <p:nvSpPr>
          <p:cNvPr id="3" name="Content Placeholder 2">
            <a:extLst>
              <a:ext uri="{FF2B5EF4-FFF2-40B4-BE49-F238E27FC236}">
                <a16:creationId xmlns:a16="http://schemas.microsoft.com/office/drawing/2014/main" id="{CF19FF4F-E7B6-2036-2156-F01ACF6A0B55}"/>
              </a:ext>
            </a:extLst>
          </p:cNvPr>
          <p:cNvSpPr>
            <a:spLocks noGrp="1"/>
          </p:cNvSpPr>
          <p:nvPr>
            <p:ph idx="1"/>
          </p:nvPr>
        </p:nvSpPr>
        <p:spPr/>
        <p:txBody>
          <a:bodyPr/>
          <a:lstStyle/>
          <a:p>
            <a:r>
              <a:rPr lang="en-US" dirty="0"/>
              <a:t>Q&amp;A Thread: </a:t>
            </a:r>
            <a:r>
              <a:rPr lang="en-US" dirty="0">
                <a:hlinkClick r:id="rId2"/>
              </a:rPr>
              <a:t>https://go.c88c.org/qa2</a:t>
            </a:r>
            <a:endParaRPr lang="en-US" dirty="0"/>
          </a:p>
          <a:p>
            <a:r>
              <a:rPr lang="en-US" dirty="0"/>
              <a:t>Self-Check: </a:t>
            </a:r>
            <a:r>
              <a:rPr lang="en-US" dirty="0">
                <a:hlinkClick r:id="rId3"/>
              </a:rPr>
              <a:t>https://go.c88c.org/2</a:t>
            </a:r>
            <a:endParaRPr lang="en-US" dirty="0"/>
          </a:p>
          <a:p>
            <a:r>
              <a:rPr lang="en-US" dirty="0"/>
              <a:t> Website Google Calendar: </a:t>
            </a:r>
            <a:r>
              <a:rPr lang="en-US" dirty="0">
                <a:hlinkClick r:id="rId4"/>
              </a:rPr>
              <a:t>https://c88c.org/fa23/weekly-schedule.html</a:t>
            </a:r>
            <a:r>
              <a:rPr lang="en-US" dirty="0"/>
              <a:t> </a:t>
            </a:r>
          </a:p>
        </p:txBody>
      </p:sp>
      <p:sp>
        <p:nvSpPr>
          <p:cNvPr id="4" name="Slide Number Placeholder 3">
            <a:extLst>
              <a:ext uri="{FF2B5EF4-FFF2-40B4-BE49-F238E27FC236}">
                <a16:creationId xmlns:a16="http://schemas.microsoft.com/office/drawing/2014/main" id="{6C203662-0CCA-E3BF-1FED-BE82BABA8509}"/>
              </a:ext>
            </a:extLst>
          </p:cNvPr>
          <p:cNvSpPr>
            <a:spLocks noGrp="1"/>
          </p:cNvSpPr>
          <p:nvPr>
            <p:ph type="sldNum" sz="quarter" idx="4294967295"/>
          </p:nvPr>
        </p:nvSpPr>
        <p:spPr>
          <a:xfrm>
            <a:off x="11480800" y="6553200"/>
            <a:ext cx="711200" cy="304800"/>
          </a:xfrm>
          <a:prstGeom prst="rect">
            <a:avLst/>
          </a:prstGeom>
        </p:spPr>
        <p:txBody>
          <a:bodyPr/>
          <a:lstStyle/>
          <a:p>
            <a:pPr>
              <a:defRPr/>
            </a:pPr>
            <a:fld id="{ACA94121-BA6C-AD43-82C2-DF1F24FE5D9C}" type="slidenum">
              <a:rPr lang="en-US" smtClean="0"/>
              <a:pPr>
                <a:defRPr/>
              </a:pPr>
              <a:t>5</a:t>
            </a:fld>
            <a:endParaRPr lang="en-US" b="0"/>
          </a:p>
        </p:txBody>
      </p:sp>
    </p:spTree>
    <p:extLst>
      <p:ext uri="{BB962C8B-B14F-4D97-AF65-F5344CB8AC3E}">
        <p14:creationId xmlns:p14="http://schemas.microsoft.com/office/powerpoint/2010/main" val="2756534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a:cs typeface="Courier"/>
              </a:rPr>
              <a:t>while</a:t>
            </a:r>
            <a:r>
              <a:rPr lang="en-US" dirty="0"/>
              <a:t> Statement – Iteration Control</a:t>
            </a:r>
          </a:p>
        </p:txBody>
      </p:sp>
      <p:sp>
        <p:nvSpPr>
          <p:cNvPr id="3" name="Content Placeholder 2"/>
          <p:cNvSpPr>
            <a:spLocks noGrp="1"/>
          </p:cNvSpPr>
          <p:nvPr>
            <p:ph idx="1"/>
          </p:nvPr>
        </p:nvSpPr>
        <p:spPr/>
        <p:txBody>
          <a:bodyPr/>
          <a:lstStyle/>
          <a:p>
            <a:r>
              <a:rPr lang="en-US" dirty="0"/>
              <a:t>Repeat a block of statements until a predicate expression is satisfied</a:t>
            </a:r>
          </a:p>
        </p:txBody>
      </p:sp>
      <p:sp>
        <p:nvSpPr>
          <p:cNvPr id="10" name="Slide Number Placeholder 5"/>
          <p:cNvSpPr>
            <a:spLocks noGrp="1"/>
          </p:cNvSpPr>
          <p:nvPr>
            <p:ph type="sldNum" sz="quarter" idx="4294967295"/>
          </p:nvPr>
        </p:nvSpPr>
        <p:spPr>
          <a:xfrm>
            <a:off x="11480800" y="6553200"/>
            <a:ext cx="711200" cy="304800"/>
          </a:xfrm>
          <a:prstGeom prst="rect">
            <a:avLst/>
          </a:prstGeom>
        </p:spPr>
        <p:txBody>
          <a:bodyPr/>
          <a:lstStyle/>
          <a:p>
            <a:pPr>
              <a:defRPr/>
            </a:pPr>
            <a:fld id="{ACA94121-BA6C-AD43-82C2-DF1F24FE5D9C}" type="slidenum">
              <a:rPr lang="en-US" smtClean="0"/>
              <a:pPr>
                <a:defRPr/>
              </a:pPr>
              <a:t>50</a:t>
            </a:fld>
            <a:endParaRPr lang="en-US" b="0"/>
          </a:p>
        </p:txBody>
      </p:sp>
      <p:sp>
        <p:nvSpPr>
          <p:cNvPr id="7" name="TextBox 6"/>
          <p:cNvSpPr txBox="1"/>
          <p:nvPr/>
        </p:nvSpPr>
        <p:spPr>
          <a:xfrm>
            <a:off x="2514600" y="1665529"/>
            <a:ext cx="6400800" cy="1754327"/>
          </a:xfrm>
          <a:prstGeom prst="rect">
            <a:avLst/>
          </a:prstGeom>
          <a:noFill/>
        </p:spPr>
        <p:txBody>
          <a:bodyPr wrap="square" rtlCol="0">
            <a:spAutoFit/>
          </a:bodyPr>
          <a:lstStyle/>
          <a:p>
            <a:r>
              <a:rPr lang="en-US" sz="2000" dirty="0">
                <a:latin typeface="Courier New"/>
                <a:cs typeface="Courier New"/>
              </a:rPr>
              <a:t>&lt;initialization statements&gt;</a:t>
            </a:r>
          </a:p>
          <a:p>
            <a:r>
              <a:rPr lang="en-US" sz="2800" b="1" dirty="0">
                <a:latin typeface="Courier New"/>
                <a:cs typeface="Courier New"/>
              </a:rPr>
              <a:t>while</a:t>
            </a:r>
            <a:r>
              <a:rPr lang="en-US" sz="2000" dirty="0">
                <a:latin typeface="Courier New"/>
                <a:cs typeface="Courier New"/>
              </a:rPr>
              <a:t> &lt;predicate expression&gt;</a:t>
            </a:r>
            <a:r>
              <a:rPr lang="en-US" sz="2800" b="1" dirty="0">
                <a:latin typeface="Courier New"/>
                <a:cs typeface="Courier New"/>
              </a:rPr>
              <a:t>:</a:t>
            </a:r>
            <a:endParaRPr lang="en-US" sz="2000" b="1" dirty="0">
              <a:latin typeface="Courier New"/>
              <a:cs typeface="Courier New"/>
            </a:endParaRPr>
          </a:p>
          <a:p>
            <a:r>
              <a:rPr lang="en-US" sz="2000" dirty="0">
                <a:latin typeface="Courier New"/>
                <a:cs typeface="Courier New"/>
              </a:rPr>
              <a:t>   &lt;body statements&gt;</a:t>
            </a:r>
          </a:p>
          <a:p>
            <a:endParaRPr lang="en-US" sz="2000" dirty="0">
              <a:latin typeface="Courier New"/>
              <a:cs typeface="Courier New"/>
            </a:endParaRPr>
          </a:p>
          <a:p>
            <a:r>
              <a:rPr lang="en-US" sz="2000" dirty="0">
                <a:latin typeface="Courier New"/>
                <a:cs typeface="Courier New"/>
              </a:rPr>
              <a:t>&lt;rest of the program&gt;</a:t>
            </a:r>
          </a:p>
        </p:txBody>
      </p:sp>
      <p:sp>
        <p:nvSpPr>
          <p:cNvPr id="4" name="Rectangle 3">
            <a:extLst>
              <a:ext uri="{FF2B5EF4-FFF2-40B4-BE49-F238E27FC236}">
                <a16:creationId xmlns:a16="http://schemas.microsoft.com/office/drawing/2014/main" id="{7368493B-1F10-0C46-9831-EF2ACD61A777}"/>
              </a:ext>
            </a:extLst>
          </p:cNvPr>
          <p:cNvSpPr/>
          <p:nvPr/>
        </p:nvSpPr>
        <p:spPr>
          <a:xfrm>
            <a:off x="6781800" y="3276600"/>
            <a:ext cx="4572000" cy="2862322"/>
          </a:xfrm>
          <a:prstGeom prst="rect">
            <a:avLst/>
          </a:prstGeom>
        </p:spPr>
        <p:txBody>
          <a:bodyPr>
            <a:spAutoFit/>
          </a:bodyPr>
          <a:lstStyle/>
          <a:p>
            <a:r>
              <a:rPr lang="en-US" dirty="0"/>
              <a:t>def </a:t>
            </a:r>
            <a:r>
              <a:rPr lang="en-US" dirty="0" err="1"/>
              <a:t>first_primes</a:t>
            </a:r>
            <a:r>
              <a:rPr lang="en-US" dirty="0"/>
              <a:t>(k):</a:t>
            </a:r>
          </a:p>
          <a:p>
            <a:r>
              <a:rPr lang="en-US" dirty="0"/>
              <a:t>    """ Return the first k primes.</a:t>
            </a:r>
          </a:p>
          <a:p>
            <a:r>
              <a:rPr lang="en-US" dirty="0"/>
              <a:t>    """</a:t>
            </a:r>
          </a:p>
          <a:p>
            <a:r>
              <a:rPr lang="en-US" dirty="0"/>
              <a:t>    primes = []</a:t>
            </a:r>
          </a:p>
          <a:p>
            <a:r>
              <a:rPr lang="en-US" dirty="0"/>
              <a:t>    </a:t>
            </a:r>
            <a:r>
              <a:rPr lang="en-US" dirty="0" err="1"/>
              <a:t>num</a:t>
            </a:r>
            <a:r>
              <a:rPr lang="en-US" dirty="0"/>
              <a:t> = 2</a:t>
            </a:r>
          </a:p>
          <a:p>
            <a:r>
              <a:rPr lang="en-US" dirty="0"/>
              <a:t>    while </a:t>
            </a:r>
            <a:r>
              <a:rPr lang="en-US" dirty="0" err="1"/>
              <a:t>len</a:t>
            </a:r>
            <a:r>
              <a:rPr lang="en-US" dirty="0"/>
              <a:t>(primes) &lt; k :</a:t>
            </a:r>
          </a:p>
          <a:p>
            <a:r>
              <a:rPr lang="en-US" dirty="0"/>
              <a:t>        if prime(</a:t>
            </a:r>
            <a:r>
              <a:rPr lang="en-US" dirty="0" err="1"/>
              <a:t>num</a:t>
            </a:r>
            <a:r>
              <a:rPr lang="en-US" dirty="0"/>
              <a:t>):</a:t>
            </a:r>
          </a:p>
          <a:p>
            <a:r>
              <a:rPr lang="en-US" dirty="0"/>
              <a:t>            primes = primes + [</a:t>
            </a:r>
            <a:r>
              <a:rPr lang="en-US" dirty="0" err="1"/>
              <a:t>num</a:t>
            </a:r>
            <a:r>
              <a:rPr lang="en-US" dirty="0"/>
              <a:t>]</a:t>
            </a:r>
          </a:p>
          <a:p>
            <a:r>
              <a:rPr lang="en-US" dirty="0"/>
              <a:t>        </a:t>
            </a:r>
            <a:r>
              <a:rPr lang="en-US" dirty="0" err="1"/>
              <a:t>num</a:t>
            </a:r>
            <a:r>
              <a:rPr lang="en-US" dirty="0"/>
              <a:t> = </a:t>
            </a:r>
            <a:r>
              <a:rPr lang="en-US" dirty="0" err="1"/>
              <a:t>num</a:t>
            </a:r>
            <a:r>
              <a:rPr lang="en-US" dirty="0"/>
              <a:t> + 1</a:t>
            </a:r>
          </a:p>
          <a:p>
            <a:r>
              <a:rPr lang="en-US" dirty="0"/>
              <a:t>    return primes</a:t>
            </a:r>
          </a:p>
        </p:txBody>
      </p:sp>
    </p:spTree>
    <p:extLst>
      <p:ext uri="{BB962C8B-B14F-4D97-AF65-F5344CB8AC3E}">
        <p14:creationId xmlns:p14="http://schemas.microsoft.com/office/powerpoint/2010/main" val="976655572"/>
      </p:ext>
    </p:extLst>
  </p:cSld>
  <p:clrMapOvr>
    <a:masterClrMapping/>
  </p:clrMapOvr>
  <mc:AlternateContent xmlns:mc="http://schemas.openxmlformats.org/markup-compatibility/2006" xmlns:p14="http://schemas.microsoft.com/office/powerpoint/2010/main">
    <mc:Choice Requires="p14">
      <p:transition spd="slow" p14:dur="2000" advTm="51315"/>
    </mc:Choice>
    <mc:Fallback xmlns="">
      <p:transition spd="slow" advTm="51315"/>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Prime Numbers</a:t>
            </a:r>
          </a:p>
        </p:txBody>
      </p:sp>
      <p:sp>
        <p:nvSpPr>
          <p:cNvPr id="16" name="Slide Number Placeholder 5"/>
          <p:cNvSpPr>
            <a:spLocks noGrp="1"/>
          </p:cNvSpPr>
          <p:nvPr>
            <p:ph type="sldNum" sz="quarter" idx="4294967295"/>
          </p:nvPr>
        </p:nvSpPr>
        <p:spPr>
          <a:xfrm>
            <a:off x="11480800" y="6553200"/>
            <a:ext cx="711200" cy="304800"/>
          </a:xfrm>
          <a:prstGeom prst="rect">
            <a:avLst/>
          </a:prstGeom>
        </p:spPr>
        <p:txBody>
          <a:bodyPr/>
          <a:lstStyle/>
          <a:p>
            <a:pPr>
              <a:defRPr/>
            </a:pPr>
            <a:fld id="{ACA94121-BA6C-AD43-82C2-DF1F24FE5D9C}" type="slidenum">
              <a:rPr lang="en-US" smtClean="0"/>
              <a:pPr>
                <a:defRPr/>
              </a:pPr>
              <a:t>51</a:t>
            </a:fld>
            <a:endParaRPr lang="en-US" b="0"/>
          </a:p>
        </p:txBody>
      </p:sp>
      <p:pic>
        <p:nvPicPr>
          <p:cNvPr id="8" name="Picture 7">
            <a:extLst>
              <a:ext uri="{FF2B5EF4-FFF2-40B4-BE49-F238E27FC236}">
                <a16:creationId xmlns:a16="http://schemas.microsoft.com/office/drawing/2014/main" id="{06B97B3D-8A26-4845-AFA8-C014D98BEA6B}"/>
              </a:ext>
            </a:extLst>
          </p:cNvPr>
          <p:cNvPicPr>
            <a:picLocks noChangeAspect="1"/>
          </p:cNvPicPr>
          <p:nvPr/>
        </p:nvPicPr>
        <p:blipFill>
          <a:blip r:embed="rId3"/>
          <a:stretch>
            <a:fillRect/>
          </a:stretch>
        </p:blipFill>
        <p:spPr>
          <a:xfrm>
            <a:off x="2743200" y="1066800"/>
            <a:ext cx="8368259" cy="5127340"/>
          </a:xfrm>
          <a:prstGeom prst="rect">
            <a:avLst/>
          </a:prstGeom>
        </p:spPr>
      </p:pic>
      <p:sp>
        <p:nvSpPr>
          <p:cNvPr id="14" name="Rectangle 13">
            <a:extLst>
              <a:ext uri="{FF2B5EF4-FFF2-40B4-BE49-F238E27FC236}">
                <a16:creationId xmlns:a16="http://schemas.microsoft.com/office/drawing/2014/main" id="{217F928B-CCB6-2742-89BC-2E0BFED47ECC}"/>
              </a:ext>
            </a:extLst>
          </p:cNvPr>
          <p:cNvSpPr/>
          <p:nvPr/>
        </p:nvSpPr>
        <p:spPr>
          <a:xfrm>
            <a:off x="609600" y="4343400"/>
            <a:ext cx="3606384" cy="369332"/>
          </a:xfrm>
          <a:prstGeom prst="rect">
            <a:avLst/>
          </a:prstGeom>
        </p:spPr>
        <p:txBody>
          <a:bodyPr wrap="square">
            <a:spAutoFit/>
          </a:bodyPr>
          <a:lstStyle/>
          <a:p>
            <a:r>
              <a:rPr lang="en-US" dirty="0">
                <a:solidFill>
                  <a:srgbClr val="000000"/>
                </a:solidFill>
                <a:latin typeface="Arial" panose="020B0604020202020204" pitchFamily="34" charset="0"/>
              </a:rPr>
              <a:t>Why do we have prime numbers?</a:t>
            </a:r>
            <a:endParaRPr lang="en-US" dirty="0">
              <a:solidFill>
                <a:srgbClr val="FD0128"/>
              </a:solidFill>
              <a:effectLst/>
              <a:latin typeface="Arial" panose="020B0604020202020204" pitchFamily="34" charset="0"/>
            </a:endParaRPr>
          </a:p>
        </p:txBody>
      </p:sp>
      <p:sp>
        <p:nvSpPr>
          <p:cNvPr id="10" name="Rectangle 9">
            <a:extLst>
              <a:ext uri="{FF2B5EF4-FFF2-40B4-BE49-F238E27FC236}">
                <a16:creationId xmlns:a16="http://schemas.microsoft.com/office/drawing/2014/main" id="{BA3F4189-7DAA-4E49-AC9C-DD93527376BD}"/>
              </a:ext>
            </a:extLst>
          </p:cNvPr>
          <p:cNvSpPr/>
          <p:nvPr/>
        </p:nvSpPr>
        <p:spPr>
          <a:xfrm>
            <a:off x="609600" y="4712732"/>
            <a:ext cx="3429000" cy="1200329"/>
          </a:xfrm>
          <a:prstGeom prst="rect">
            <a:avLst/>
          </a:prstGeom>
        </p:spPr>
        <p:txBody>
          <a:bodyPr wrap="square">
            <a:spAutoFit/>
          </a:bodyPr>
          <a:lstStyle/>
          <a:p>
            <a:r>
              <a:rPr lang="en-US" dirty="0">
                <a:hlinkClick r:id="rId4"/>
              </a:rPr>
              <a:t>https://www.youtube.com/watch?v=e4kevnq2vPI&amp;t=72s&amp;index=6&amp;list=PL17CtGMLr0Xz3vNK31TG7mJIzmF78vsFO</a:t>
            </a:r>
            <a:endParaRPr lang="en-US" dirty="0"/>
          </a:p>
        </p:txBody>
      </p:sp>
    </p:spTree>
    <p:custDataLst>
      <p:tags r:id="rId1"/>
    </p:custDataLst>
    <p:extLst>
      <p:ext uri="{BB962C8B-B14F-4D97-AF65-F5344CB8AC3E}">
        <p14:creationId xmlns:p14="http://schemas.microsoft.com/office/powerpoint/2010/main" val="2040783236"/>
      </p:ext>
    </p:extLst>
  </p:cSld>
  <p:clrMapOvr>
    <a:masterClrMapping/>
  </p:clrMapOvr>
  <mc:AlternateContent xmlns:mc="http://schemas.openxmlformats.org/markup-compatibility/2006" xmlns:p14="http://schemas.microsoft.com/office/powerpoint/2010/main">
    <mc:Choice Requires="p14">
      <p:transition spd="slow" p14:dur="2000" advTm="344512"/>
    </mc:Choice>
    <mc:Fallback xmlns="">
      <p:transition spd="slow" advTm="344512"/>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a:cs typeface="Courier"/>
              </a:rPr>
              <a:t>for</a:t>
            </a:r>
            <a:r>
              <a:rPr lang="en-US" dirty="0"/>
              <a:t> Statement – Iteration Control</a:t>
            </a:r>
          </a:p>
        </p:txBody>
      </p:sp>
      <p:sp>
        <p:nvSpPr>
          <p:cNvPr id="3" name="Content Placeholder 2"/>
          <p:cNvSpPr>
            <a:spLocks noGrp="1"/>
          </p:cNvSpPr>
          <p:nvPr>
            <p:ph idx="1"/>
          </p:nvPr>
        </p:nvSpPr>
        <p:spPr/>
        <p:txBody>
          <a:bodyPr/>
          <a:lstStyle/>
          <a:p>
            <a:r>
              <a:rPr lang="en-US" dirty="0"/>
              <a:t>Repeat a block of statements for a structured sequence of variable bindings</a:t>
            </a:r>
          </a:p>
        </p:txBody>
      </p:sp>
      <p:sp>
        <p:nvSpPr>
          <p:cNvPr id="10" name="Slide Number Placeholder 5"/>
          <p:cNvSpPr>
            <a:spLocks noGrp="1"/>
          </p:cNvSpPr>
          <p:nvPr>
            <p:ph type="sldNum" sz="quarter" idx="4294967295"/>
          </p:nvPr>
        </p:nvSpPr>
        <p:spPr>
          <a:xfrm>
            <a:off x="11480800" y="6553200"/>
            <a:ext cx="711200" cy="304800"/>
          </a:xfrm>
          <a:prstGeom prst="rect">
            <a:avLst/>
          </a:prstGeom>
        </p:spPr>
        <p:txBody>
          <a:bodyPr/>
          <a:lstStyle/>
          <a:p>
            <a:pPr>
              <a:defRPr/>
            </a:pPr>
            <a:fld id="{ACA94121-BA6C-AD43-82C2-DF1F24FE5D9C}" type="slidenum">
              <a:rPr lang="en-US" smtClean="0"/>
              <a:pPr>
                <a:defRPr/>
              </a:pPr>
              <a:t>52</a:t>
            </a:fld>
            <a:endParaRPr lang="en-US" b="0"/>
          </a:p>
        </p:txBody>
      </p:sp>
      <p:sp>
        <p:nvSpPr>
          <p:cNvPr id="7" name="TextBox 6"/>
          <p:cNvSpPr txBox="1"/>
          <p:nvPr/>
        </p:nvSpPr>
        <p:spPr>
          <a:xfrm>
            <a:off x="2663748" y="1775292"/>
            <a:ext cx="6864504" cy="2031325"/>
          </a:xfrm>
          <a:prstGeom prst="rect">
            <a:avLst/>
          </a:prstGeom>
          <a:noFill/>
        </p:spPr>
        <p:txBody>
          <a:bodyPr wrap="none" rtlCol="0">
            <a:spAutoFit/>
          </a:bodyPr>
          <a:lstStyle/>
          <a:p>
            <a:r>
              <a:rPr lang="en-US" sz="2000" dirty="0">
                <a:latin typeface="Courier New"/>
                <a:cs typeface="Courier New"/>
              </a:rPr>
              <a:t>&lt;initialization statements&gt;</a:t>
            </a:r>
          </a:p>
          <a:p>
            <a:r>
              <a:rPr lang="en-US" sz="2800" b="1" dirty="0">
                <a:latin typeface="Courier New"/>
                <a:cs typeface="Courier New"/>
              </a:rPr>
              <a:t>for</a:t>
            </a:r>
            <a:r>
              <a:rPr lang="en-US" sz="2000" dirty="0">
                <a:latin typeface="Courier New"/>
                <a:cs typeface="Courier New"/>
              </a:rPr>
              <a:t> &lt;variables&gt; </a:t>
            </a:r>
            <a:r>
              <a:rPr lang="en-US" sz="2800" b="1" dirty="0">
                <a:latin typeface="Courier New"/>
                <a:cs typeface="Courier New"/>
              </a:rPr>
              <a:t>in</a:t>
            </a:r>
            <a:r>
              <a:rPr lang="en-US" sz="2000" dirty="0">
                <a:latin typeface="Courier New"/>
                <a:cs typeface="Courier New"/>
              </a:rPr>
              <a:t> &lt;sequence expression&gt;</a:t>
            </a:r>
            <a:r>
              <a:rPr lang="en-US" sz="2800" b="1" dirty="0">
                <a:latin typeface="Courier New"/>
                <a:cs typeface="Courier New"/>
              </a:rPr>
              <a:t>:</a:t>
            </a:r>
            <a:endParaRPr lang="en-US" sz="2000" b="1" dirty="0">
              <a:latin typeface="Courier New"/>
              <a:cs typeface="Courier New"/>
            </a:endParaRPr>
          </a:p>
          <a:p>
            <a:r>
              <a:rPr lang="en-US" sz="2000" dirty="0">
                <a:latin typeface="Courier New"/>
                <a:cs typeface="Courier New"/>
              </a:rPr>
              <a:t>  &lt;body statements&gt;</a:t>
            </a:r>
          </a:p>
          <a:p>
            <a:endParaRPr lang="en-US" sz="2000" dirty="0">
              <a:latin typeface="Courier New"/>
              <a:cs typeface="Courier New"/>
            </a:endParaRPr>
          </a:p>
          <a:p>
            <a:r>
              <a:rPr lang="en-US" sz="2000" dirty="0">
                <a:latin typeface="Courier New"/>
                <a:cs typeface="Courier New"/>
              </a:rPr>
              <a:t>&lt;rest of the program&gt;</a:t>
            </a:r>
          </a:p>
          <a:p>
            <a:endParaRPr lang="en-US" dirty="0">
              <a:latin typeface="Courier"/>
              <a:cs typeface="Courier"/>
            </a:endParaRPr>
          </a:p>
        </p:txBody>
      </p:sp>
      <p:sp>
        <p:nvSpPr>
          <p:cNvPr id="4" name="Rectangle 3">
            <a:extLst>
              <a:ext uri="{FF2B5EF4-FFF2-40B4-BE49-F238E27FC236}">
                <a16:creationId xmlns:a16="http://schemas.microsoft.com/office/drawing/2014/main" id="{4D6B8224-BA84-894C-92FE-CEEBA2977F17}"/>
              </a:ext>
            </a:extLst>
          </p:cNvPr>
          <p:cNvSpPr/>
          <p:nvPr/>
        </p:nvSpPr>
        <p:spPr>
          <a:xfrm>
            <a:off x="2663748" y="3695700"/>
            <a:ext cx="4613352" cy="2800767"/>
          </a:xfrm>
          <a:prstGeom prst="rect">
            <a:avLst/>
          </a:prstGeom>
        </p:spPr>
        <p:txBody>
          <a:bodyPr wrap="square">
            <a:spAutoFit/>
          </a:bodyPr>
          <a:lstStyle/>
          <a:p>
            <a:r>
              <a:rPr lang="en-US" sz="1600" dirty="0"/>
              <a:t>def </a:t>
            </a:r>
            <a:r>
              <a:rPr lang="en-US" sz="1600" dirty="0" err="1"/>
              <a:t>cum_OR</a:t>
            </a:r>
            <a:r>
              <a:rPr lang="en-US" sz="1600" dirty="0"/>
              <a:t>(</a:t>
            </a:r>
            <a:r>
              <a:rPr lang="en-US" sz="1600" dirty="0" err="1"/>
              <a:t>lst</a:t>
            </a:r>
            <a:r>
              <a:rPr lang="en-US" sz="1600" dirty="0"/>
              <a:t>):</a:t>
            </a:r>
          </a:p>
          <a:p>
            <a:r>
              <a:rPr lang="en-US" sz="1600" dirty="0"/>
              <a:t>    """Return cumulative OR of entries in </a:t>
            </a:r>
            <a:r>
              <a:rPr lang="en-US" sz="1600" dirty="0" err="1"/>
              <a:t>lst</a:t>
            </a:r>
            <a:r>
              <a:rPr lang="en-US" sz="1600" dirty="0"/>
              <a:t>.                              </a:t>
            </a:r>
          </a:p>
          <a:p>
            <a:r>
              <a:rPr lang="en-US" sz="1600" dirty="0"/>
              <a:t>    &gt;&gt;&gt; </a:t>
            </a:r>
            <a:r>
              <a:rPr lang="en-US" sz="1600" dirty="0" err="1"/>
              <a:t>cum_OR</a:t>
            </a:r>
            <a:r>
              <a:rPr lang="en-US" sz="1600" dirty="0"/>
              <a:t>([True, False])                                               </a:t>
            </a:r>
          </a:p>
          <a:p>
            <a:r>
              <a:rPr lang="en-US" sz="1600" dirty="0"/>
              <a:t>    True</a:t>
            </a:r>
          </a:p>
          <a:p>
            <a:r>
              <a:rPr lang="en-US" sz="1600" dirty="0"/>
              <a:t>    &gt;&gt;&gt; </a:t>
            </a:r>
            <a:r>
              <a:rPr lang="en-US" sz="1600" dirty="0" err="1"/>
              <a:t>cum_OR</a:t>
            </a:r>
            <a:r>
              <a:rPr lang="en-US" sz="1600" dirty="0"/>
              <a:t>([False, False])                                              </a:t>
            </a:r>
          </a:p>
          <a:p>
            <a:r>
              <a:rPr lang="en-US" sz="1600" dirty="0"/>
              <a:t>    False</a:t>
            </a:r>
          </a:p>
          <a:p>
            <a:r>
              <a:rPr lang="en-US" sz="1600" dirty="0"/>
              <a:t>    """</a:t>
            </a:r>
          </a:p>
          <a:p>
            <a:r>
              <a:rPr lang="en-US" sz="1600" dirty="0"/>
              <a:t>    co = False</a:t>
            </a:r>
          </a:p>
          <a:p>
            <a:r>
              <a:rPr lang="en-US" sz="1600" dirty="0"/>
              <a:t>    for item in </a:t>
            </a:r>
            <a:r>
              <a:rPr lang="en-US" sz="1600" dirty="0" err="1"/>
              <a:t>lst</a:t>
            </a:r>
            <a:r>
              <a:rPr lang="en-US" sz="1600" dirty="0"/>
              <a:t>:</a:t>
            </a:r>
          </a:p>
          <a:p>
            <a:r>
              <a:rPr lang="en-US" sz="1600" dirty="0"/>
              <a:t>                co = co or item</a:t>
            </a:r>
          </a:p>
          <a:p>
            <a:r>
              <a:rPr lang="en-US" sz="1600" dirty="0"/>
              <a:t>    return co</a:t>
            </a:r>
          </a:p>
        </p:txBody>
      </p:sp>
    </p:spTree>
    <p:extLst>
      <p:ext uri="{BB962C8B-B14F-4D97-AF65-F5344CB8AC3E}">
        <p14:creationId xmlns:p14="http://schemas.microsoft.com/office/powerpoint/2010/main" val="4139808113"/>
      </p:ext>
    </p:extLst>
  </p:cSld>
  <p:clrMapOvr>
    <a:masterClrMapping/>
  </p:clrMapOvr>
  <mc:AlternateContent xmlns:mc="http://schemas.openxmlformats.org/markup-compatibility/2006" xmlns:p14="http://schemas.microsoft.com/office/powerpoint/2010/main">
    <mc:Choice Requires="p14">
      <p:transition spd="slow" p14:dur="2000" advTm="101796"/>
    </mc:Choice>
    <mc:Fallback xmlns="">
      <p:transition spd="slow" advTm="10179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4F684A-21F3-5E4C-BD4A-9318C588BC15}"/>
              </a:ext>
            </a:extLst>
          </p:cNvPr>
          <p:cNvSpPr>
            <a:spLocks noGrp="1"/>
          </p:cNvSpPr>
          <p:nvPr>
            <p:ph type="ctrTitle"/>
          </p:nvPr>
        </p:nvSpPr>
        <p:spPr/>
        <p:txBody>
          <a:bodyPr/>
          <a:lstStyle/>
          <a:p>
            <a:r>
              <a:rPr lang="en-US" dirty="0"/>
              <a:t>Abstraction</a:t>
            </a:r>
          </a:p>
        </p:txBody>
      </p:sp>
      <p:sp>
        <p:nvSpPr>
          <p:cNvPr id="11" name="Subtitle 10">
            <a:extLst>
              <a:ext uri="{FF2B5EF4-FFF2-40B4-BE49-F238E27FC236}">
                <a16:creationId xmlns:a16="http://schemas.microsoft.com/office/drawing/2014/main" id="{A5A972AD-FA82-C842-A41E-DD3EC40B1A80}"/>
              </a:ext>
            </a:extLst>
          </p:cNvPr>
          <p:cNvSpPr>
            <a:spLocks noGrp="1"/>
          </p:cNvSpPr>
          <p:nvPr>
            <p:ph type="subTitle" idx="1"/>
          </p:nvPr>
        </p:nvSpPr>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Tm="109658"/>
    </mc:Choice>
    <mc:Fallback xmlns="">
      <p:transition xmlns:p14="http://schemas.microsoft.com/office/powerpoint/2010/main" spd="slow" advTm="10965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Abstraction</a:t>
            </a:r>
          </a:p>
        </p:txBody>
      </p:sp>
      <p:sp>
        <p:nvSpPr>
          <p:cNvPr id="21506" name="Content Placeholder 3"/>
          <p:cNvSpPr>
            <a:spLocks noGrp="1"/>
          </p:cNvSpPr>
          <p:nvPr>
            <p:ph sz="half" idx="1"/>
          </p:nvPr>
        </p:nvSpPr>
        <p:spPr>
          <a:xfrm>
            <a:off x="1989138" y="990601"/>
            <a:ext cx="4460875" cy="5305425"/>
          </a:xfrm>
        </p:spPr>
        <p:txBody>
          <a:bodyPr/>
          <a:lstStyle/>
          <a:p>
            <a:r>
              <a:rPr lang="en-US" dirty="0">
                <a:latin typeface="18 VAG Rounded Bold   07390" charset="0"/>
                <a:ea typeface="ＭＳ Ｐゴシック" pitchFamily="-1" charset="-128"/>
                <a:cs typeface="ＭＳ Ｐゴシック" pitchFamily="-1" charset="-128"/>
              </a:rPr>
              <a:t>Detail removal</a:t>
            </a:r>
          </a:p>
          <a:p>
            <a:pPr marL="457200" lvl="1" indent="0">
              <a:buNone/>
            </a:pPr>
            <a:r>
              <a:rPr lang="en-US" dirty="0">
                <a:latin typeface="18 VAG Rounded Light   02390" charset="0"/>
              </a:rPr>
              <a:t>“The act of leaving out of consideration one or more properties of a complex object so as to attend to others.”</a:t>
            </a:r>
          </a:p>
          <a:p>
            <a:r>
              <a:rPr lang="en-US" dirty="0">
                <a:latin typeface="18 VAG Rounded Bold   07390" charset="0"/>
                <a:ea typeface="ＭＳ Ｐゴシック" pitchFamily="-1" charset="-128"/>
                <a:cs typeface="ＭＳ Ｐゴシック" pitchFamily="-1" charset="-128"/>
              </a:rPr>
              <a:t>Generalization</a:t>
            </a:r>
          </a:p>
          <a:p>
            <a:pPr marL="457200" lvl="1" indent="0">
              <a:buNone/>
            </a:pPr>
            <a:r>
              <a:rPr lang="en-US" dirty="0">
                <a:latin typeface="18 VAG Rounded Light   02390" charset="0"/>
              </a:rPr>
              <a:t>“The process of formulating general concepts by abstracting common properties of instances”</a:t>
            </a:r>
          </a:p>
          <a:p>
            <a:r>
              <a:rPr lang="en-US" dirty="0">
                <a:latin typeface="18 VAG Rounded Light   02390" charset="0"/>
              </a:rPr>
              <a:t>Technical terms: Compression, Quantization, Clustering, </a:t>
            </a:r>
            <a:r>
              <a:rPr lang="en-US" dirty="0" err="1">
                <a:latin typeface="18 VAG Rounded Light   02390" charset="0"/>
              </a:rPr>
              <a:t>Unsupervized</a:t>
            </a:r>
            <a:r>
              <a:rPr lang="en-US" dirty="0">
                <a:latin typeface="18 VAG Rounded Light   02390" charset="0"/>
              </a:rPr>
              <a:t> Learning</a:t>
            </a:r>
          </a:p>
        </p:txBody>
      </p:sp>
      <p:pic>
        <p:nvPicPr>
          <p:cNvPr id="21507" name="Content Placeholder 5" descr="Screen shot 2011-01-19 at 10.18.23 AM.png"/>
          <p:cNvPicPr>
            <a:picLocks noGrp="1" noChangeAspect="1"/>
          </p:cNvPicPr>
          <p:nvPr>
            <p:ph sz="half" idx="2"/>
          </p:nvPr>
        </p:nvPicPr>
        <p:blipFill>
          <a:blip r:embed="rId2"/>
          <a:srcRect l="-3560" r="-3560"/>
          <a:stretch>
            <a:fillRect/>
          </a:stretch>
        </p:blipFill>
        <p:spPr>
          <a:xfrm>
            <a:off x="6324600" y="1181101"/>
            <a:ext cx="3748088" cy="4924425"/>
          </a:xfrm>
        </p:spPr>
      </p:pic>
      <p:sp>
        <p:nvSpPr>
          <p:cNvPr id="8" name="Slide Number Placeholder 5"/>
          <p:cNvSpPr>
            <a:spLocks noGrp="1"/>
          </p:cNvSpPr>
          <p:nvPr>
            <p:ph type="sldNum" sz="quarter" idx="4294967295"/>
          </p:nvPr>
        </p:nvSpPr>
        <p:spPr>
          <a:xfrm>
            <a:off x="11658600" y="6553200"/>
            <a:ext cx="533400" cy="304800"/>
          </a:xfrm>
          <a:prstGeom prst="rect">
            <a:avLst/>
          </a:prstGeom>
        </p:spPr>
        <p:txBody>
          <a:bodyPr/>
          <a:lstStyle/>
          <a:p>
            <a:pPr>
              <a:defRPr/>
            </a:pPr>
            <a:fld id="{ACA94121-BA6C-AD43-82C2-DF1F24FE5D9C}" type="slidenum">
              <a:rPr lang="en-US" smtClean="0"/>
              <a:pPr>
                <a:defRPr/>
              </a:pPr>
              <a:t>7</a:t>
            </a:fld>
            <a:endParaRPr lang="en-US" b="0"/>
          </a:p>
        </p:txBody>
      </p:sp>
      <p:sp>
        <p:nvSpPr>
          <p:cNvPr id="21509" name="Rectangle 6"/>
          <p:cNvSpPr>
            <a:spLocks noChangeArrowheads="1"/>
          </p:cNvSpPr>
          <p:nvPr/>
        </p:nvSpPr>
        <p:spPr bwMode="auto">
          <a:xfrm>
            <a:off x="6450014" y="6019800"/>
            <a:ext cx="3495675" cy="369888"/>
          </a:xfrm>
          <a:prstGeom prst="rect">
            <a:avLst/>
          </a:prstGeom>
          <a:noFill/>
          <a:ln w="9525">
            <a:noFill/>
            <a:miter lim="800000"/>
            <a:headEnd/>
            <a:tailEnd/>
          </a:ln>
        </p:spPr>
        <p:txBody>
          <a:bodyPr>
            <a:prstTxWarp prst="textNoShape">
              <a:avLst/>
            </a:prstTxWarp>
            <a:spAutoFit/>
          </a:bodyPr>
          <a:lstStyle/>
          <a:p>
            <a:pPr algn="ctr" eaLnBrk="0" hangingPunct="0"/>
            <a:r>
              <a:rPr lang="en-US">
                <a:latin typeface="Vagrounded" charset="0"/>
                <a:ea typeface="Vagrounded" charset="0"/>
                <a:cs typeface="Vagrounded" charset="0"/>
              </a:rPr>
              <a:t>Henri Matisse </a:t>
            </a:r>
            <a:r>
              <a:rPr lang="en-US" i="1">
                <a:latin typeface="Vagrounded" charset="0"/>
                <a:ea typeface="Vagrounded" charset="0"/>
                <a:cs typeface="Vagrounded" charset="0"/>
              </a:rPr>
              <a:t>“Naked Blue IV”</a:t>
            </a:r>
          </a:p>
        </p:txBody>
      </p:sp>
    </p:spTree>
    <p:extLst>
      <p:ext uri="{BB962C8B-B14F-4D97-AF65-F5344CB8AC3E}">
        <p14:creationId xmlns:p14="http://schemas.microsoft.com/office/powerpoint/2010/main" val="2062522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Experiment – </a:t>
            </a:r>
            <a:r>
              <a:rPr lang="en-US" b="1" dirty="0"/>
              <a:t>Where are you from?</a:t>
            </a:r>
            <a:endParaRPr lang="en-US" dirty="0"/>
          </a:p>
        </p:txBody>
      </p:sp>
      <p:sp>
        <p:nvSpPr>
          <p:cNvPr id="13" name="Slide Number Placeholder 5"/>
          <p:cNvSpPr>
            <a:spLocks noGrp="1"/>
          </p:cNvSpPr>
          <p:nvPr>
            <p:ph type="sldNum" sz="quarter" idx="4294967295"/>
          </p:nvPr>
        </p:nvSpPr>
        <p:spPr>
          <a:xfrm>
            <a:off x="11658600" y="6553200"/>
            <a:ext cx="533400" cy="304800"/>
          </a:xfrm>
          <a:prstGeom prst="rect">
            <a:avLst/>
          </a:prstGeom>
        </p:spPr>
        <p:txBody>
          <a:bodyPr/>
          <a:lstStyle/>
          <a:p>
            <a:pPr>
              <a:defRPr/>
            </a:pPr>
            <a:fld id="{ACA94121-BA6C-AD43-82C2-DF1F24FE5D9C}" type="slidenum">
              <a:rPr lang="en-US" smtClean="0"/>
              <a:pPr>
                <a:defRPr/>
              </a:pPr>
              <a:t>8</a:t>
            </a:fld>
            <a:endParaRPr lang="en-US" b="0"/>
          </a:p>
        </p:txBody>
      </p:sp>
      <p:pic>
        <p:nvPicPr>
          <p:cNvPr id="6" name="Picture 5"/>
          <p:cNvPicPr>
            <a:picLocks noChangeAspect="1"/>
          </p:cNvPicPr>
          <p:nvPr/>
        </p:nvPicPr>
        <p:blipFill>
          <a:blip r:embed="rId2"/>
          <a:stretch>
            <a:fillRect/>
          </a:stretch>
        </p:blipFill>
        <p:spPr>
          <a:xfrm>
            <a:off x="1905001" y="1600200"/>
            <a:ext cx="8407207" cy="4495800"/>
          </a:xfrm>
          <a:prstGeom prst="rect">
            <a:avLst/>
          </a:prstGeom>
        </p:spPr>
      </p:pic>
    </p:spTree>
    <p:extLst>
      <p:ext uri="{BB962C8B-B14F-4D97-AF65-F5344CB8AC3E}">
        <p14:creationId xmlns:p14="http://schemas.microsoft.com/office/powerpoint/2010/main" val="577423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Where are you from?</a:t>
            </a:r>
          </a:p>
        </p:txBody>
      </p:sp>
      <p:sp>
        <p:nvSpPr>
          <p:cNvPr id="4" name="Content Placeholder 4"/>
          <p:cNvSpPr>
            <a:spLocks noGrp="1"/>
          </p:cNvSpPr>
          <p:nvPr>
            <p:ph sz="half" idx="1"/>
          </p:nvPr>
        </p:nvSpPr>
        <p:spPr>
          <a:xfrm>
            <a:off x="2209800" y="1219200"/>
            <a:ext cx="4191000" cy="2743200"/>
          </a:xfrm>
        </p:spPr>
        <p:txBody>
          <a:bodyPr/>
          <a:lstStyle/>
          <a:p>
            <a:pPr marL="0" indent="0">
              <a:buNone/>
            </a:pPr>
            <a:r>
              <a:rPr lang="en-US" dirty="0">
                <a:latin typeface="18 VAG Rounded Bold   07390" charset="0"/>
                <a:ea typeface="ＭＳ Ｐゴシック" pitchFamily="-1" charset="-128"/>
                <a:cs typeface="ＭＳ Ｐゴシック" pitchFamily="-1" charset="-128"/>
              </a:rPr>
              <a:t>Possible Answers:</a:t>
            </a:r>
          </a:p>
          <a:p>
            <a:r>
              <a:rPr lang="en-US" dirty="0">
                <a:latin typeface="18 VAG Rounded Bold   07390" charset="0"/>
                <a:ea typeface="ＭＳ Ｐゴシック" pitchFamily="-1" charset="-128"/>
                <a:cs typeface="ＭＳ Ｐゴシック" pitchFamily="-1" charset="-128"/>
              </a:rPr>
              <a:t>Planet Earth</a:t>
            </a:r>
          </a:p>
          <a:p>
            <a:r>
              <a:rPr lang="en-US" dirty="0">
                <a:latin typeface="18 VAG Rounded Bold   07390" charset="0"/>
                <a:ea typeface="ＭＳ Ｐゴシック" pitchFamily="-1" charset="-128"/>
                <a:cs typeface="ＭＳ Ｐゴシック" pitchFamily="-1" charset="-128"/>
              </a:rPr>
              <a:t>Europe</a:t>
            </a:r>
          </a:p>
          <a:p>
            <a:r>
              <a:rPr lang="en-US" dirty="0">
                <a:latin typeface="18 VAG Rounded Bold   07390" charset="0"/>
                <a:ea typeface="ＭＳ Ｐゴシック" pitchFamily="-1" charset="-128"/>
                <a:cs typeface="ＭＳ Ｐゴシック" pitchFamily="-1" charset="-128"/>
              </a:rPr>
              <a:t>California</a:t>
            </a:r>
          </a:p>
          <a:p>
            <a:r>
              <a:rPr lang="en-US" dirty="0">
                <a:latin typeface="18 VAG Rounded Bold   07390" charset="0"/>
                <a:ea typeface="ＭＳ Ｐゴシック" pitchFamily="-1" charset="-128"/>
                <a:cs typeface="ＭＳ Ｐゴシック" pitchFamily="-1" charset="-128"/>
              </a:rPr>
              <a:t>The Bay Area</a:t>
            </a:r>
          </a:p>
          <a:p>
            <a:r>
              <a:rPr lang="en-US" dirty="0">
                <a:latin typeface="18 VAG Rounded Bold   07390" charset="0"/>
                <a:ea typeface="ＭＳ Ｐゴシック" pitchFamily="-1" charset="-128"/>
                <a:cs typeface="ＭＳ Ｐゴシック" pitchFamily="-1" charset="-128"/>
              </a:rPr>
              <a:t>San Mateo</a:t>
            </a:r>
          </a:p>
          <a:p>
            <a:r>
              <a:rPr lang="en-US" dirty="0">
                <a:latin typeface="18 VAG Rounded Bold   07390" charset="0"/>
                <a:ea typeface="ＭＳ Ｐゴシック" pitchFamily="-1" charset="-128"/>
                <a:cs typeface="ＭＳ Ｐゴシック" pitchFamily="-1" charset="-128"/>
              </a:rPr>
              <a:t>1947 Center Street, Berkeley, CA</a:t>
            </a:r>
          </a:p>
          <a:p>
            <a:r>
              <a:rPr lang="en-US" dirty="0">
                <a:latin typeface="18 VAG Rounded Bold   07390" charset="0"/>
                <a:ea typeface="ＭＳ Ｐゴシック" pitchFamily="-1" charset="-128"/>
                <a:cs typeface="ＭＳ Ｐゴシック" pitchFamily="-1" charset="-128"/>
              </a:rPr>
              <a:t>37.8693° N, 122.2696° W</a:t>
            </a:r>
          </a:p>
          <a:p>
            <a:endParaRPr lang="en-US" sz="3200" dirty="0">
              <a:latin typeface="18 VAG Rounded Bold   07390" charset="0"/>
              <a:ea typeface="ＭＳ Ｐゴシック" pitchFamily="-1" charset="-128"/>
              <a:cs typeface="ＭＳ Ｐゴシック" pitchFamily="-1" charset="-128"/>
            </a:endParaRPr>
          </a:p>
          <a:p>
            <a:pPr marL="0" indent="0">
              <a:buNone/>
            </a:pPr>
            <a:endParaRPr lang="en-US" dirty="0">
              <a:latin typeface="18 VAG Rounded Bold   07390" charset="0"/>
              <a:ea typeface="ＭＳ Ｐゴシック" pitchFamily="-1" charset="-128"/>
              <a:cs typeface="ＭＳ Ｐゴシック" pitchFamily="-1" charset="-128"/>
            </a:endParaRPr>
          </a:p>
        </p:txBody>
      </p:sp>
      <p:sp>
        <p:nvSpPr>
          <p:cNvPr id="5" name="Content Placeholder 4"/>
          <p:cNvSpPr>
            <a:spLocks noGrp="1"/>
          </p:cNvSpPr>
          <p:nvPr>
            <p:ph sz="half" idx="2"/>
          </p:nvPr>
        </p:nvSpPr>
        <p:spPr>
          <a:xfrm>
            <a:off x="1905000" y="5410200"/>
            <a:ext cx="8763000" cy="609600"/>
          </a:xfrm>
        </p:spPr>
        <p:txBody>
          <a:bodyPr/>
          <a:lstStyle/>
          <a:p>
            <a:pPr marL="0" indent="0">
              <a:buNone/>
            </a:pPr>
            <a:r>
              <a:rPr lang="en-US" sz="3200" dirty="0">
                <a:solidFill>
                  <a:srgbClr val="FF0000"/>
                </a:solidFill>
                <a:latin typeface="18 VAG Rounded Bold   07390" charset="0"/>
                <a:ea typeface="ＭＳ Ｐゴシック" pitchFamily="-1" charset="-128"/>
                <a:cs typeface="ＭＳ Ｐゴシック" pitchFamily="-1" charset="-128"/>
              </a:rPr>
              <a:t>All correct but different levels of abstraction!</a:t>
            </a:r>
          </a:p>
        </p:txBody>
      </p:sp>
      <p:pic>
        <p:nvPicPr>
          <p:cNvPr id="3" name="Picture 2"/>
          <p:cNvPicPr>
            <a:picLocks noChangeAspect="1"/>
          </p:cNvPicPr>
          <p:nvPr/>
        </p:nvPicPr>
        <p:blipFill>
          <a:blip r:embed="rId2"/>
          <a:stretch>
            <a:fillRect/>
          </a:stretch>
        </p:blipFill>
        <p:spPr>
          <a:xfrm>
            <a:off x="7467600" y="1219200"/>
            <a:ext cx="2679700" cy="3111500"/>
          </a:xfrm>
          <a:prstGeom prst="rect">
            <a:avLst/>
          </a:prstGeom>
        </p:spPr>
      </p:pic>
    </p:spTree>
    <p:extLst>
      <p:ext uri="{BB962C8B-B14F-4D97-AF65-F5344CB8AC3E}">
        <p14:creationId xmlns:p14="http://schemas.microsoft.com/office/powerpoint/2010/main" val="92734268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6|2.4|1.4|2.2|0.8|1.1|34|0.3|0.3"/>
</p:tagLst>
</file>

<file path=ppt/tags/tag10.xml><?xml version="1.0" encoding="utf-8"?>
<p:tagLst xmlns:a="http://schemas.openxmlformats.org/drawingml/2006/main" xmlns:r="http://schemas.openxmlformats.org/officeDocument/2006/relationships" xmlns:p="http://schemas.openxmlformats.org/presentationml/2006/main">
  <p:tag name="TIMING" val="|0.8|174.8"/>
</p:tagLst>
</file>

<file path=ppt/tags/tag2.xml><?xml version="1.0" encoding="utf-8"?>
<p:tagLst xmlns:a="http://schemas.openxmlformats.org/drawingml/2006/main" xmlns:r="http://schemas.openxmlformats.org/officeDocument/2006/relationships" xmlns:p="http://schemas.openxmlformats.org/presentationml/2006/main">
  <p:tag name="TIMING" val="|80.5|0.6|0.2|0.4|0.3|0.3|0.4|0.4|2.9"/>
</p:tagLst>
</file>

<file path=ppt/tags/tag3.xml><?xml version="1.0" encoding="utf-8"?>
<p:tagLst xmlns:a="http://schemas.openxmlformats.org/drawingml/2006/main" xmlns:r="http://schemas.openxmlformats.org/officeDocument/2006/relationships" xmlns:p="http://schemas.openxmlformats.org/presentationml/2006/main">
  <p:tag name="TIMING" val="|9.6|3.4|98|0.4"/>
</p:tagLst>
</file>

<file path=ppt/tags/tag4.xml><?xml version="1.0" encoding="utf-8"?>
<p:tagLst xmlns:a="http://schemas.openxmlformats.org/drawingml/2006/main" xmlns:r="http://schemas.openxmlformats.org/officeDocument/2006/relationships" xmlns:p="http://schemas.openxmlformats.org/presentationml/2006/main">
  <p:tag name="TIMING" val="|0.8|174.8"/>
</p:tagLst>
</file>

<file path=ppt/tags/tag5.xml><?xml version="1.0" encoding="utf-8"?>
<p:tagLst xmlns:a="http://schemas.openxmlformats.org/drawingml/2006/main" xmlns:r="http://schemas.openxmlformats.org/officeDocument/2006/relationships" xmlns:p="http://schemas.openxmlformats.org/presentationml/2006/main">
  <p:tag name="TIMING" val="|0.8|174.8"/>
</p:tagLst>
</file>

<file path=ppt/tags/tag6.xml><?xml version="1.0" encoding="utf-8"?>
<p:tagLst xmlns:a="http://schemas.openxmlformats.org/drawingml/2006/main" xmlns:r="http://schemas.openxmlformats.org/officeDocument/2006/relationships" xmlns:p="http://schemas.openxmlformats.org/presentationml/2006/main">
  <p:tag name="TIMING" val="|0.8|174.8"/>
</p:tagLst>
</file>

<file path=ppt/tags/tag7.xml><?xml version="1.0" encoding="utf-8"?>
<p:tagLst xmlns:a="http://schemas.openxmlformats.org/drawingml/2006/main" xmlns:r="http://schemas.openxmlformats.org/officeDocument/2006/relationships" xmlns:p="http://schemas.openxmlformats.org/presentationml/2006/main">
  <p:tag name="TIMING" val="|0.8|174.8"/>
</p:tagLst>
</file>

<file path=ppt/tags/tag8.xml><?xml version="1.0" encoding="utf-8"?>
<p:tagLst xmlns:a="http://schemas.openxmlformats.org/drawingml/2006/main" xmlns:r="http://schemas.openxmlformats.org/officeDocument/2006/relationships" xmlns:p="http://schemas.openxmlformats.org/presentationml/2006/main">
  <p:tag name="TIMING" val="|0.8|174.8"/>
</p:tagLst>
</file>

<file path=ppt/tags/tag9.xml><?xml version="1.0" encoding="utf-8"?>
<p:tagLst xmlns:a="http://schemas.openxmlformats.org/drawingml/2006/main" xmlns:r="http://schemas.openxmlformats.org/officeDocument/2006/relationships" xmlns:p="http://schemas.openxmlformats.org/presentationml/2006/main">
  <p:tag name="TIMING" val="|0.8|174.8"/>
</p:tagLst>
</file>

<file path=ppt/theme/theme1.xml><?xml version="1.0" encoding="utf-8"?>
<a:theme xmlns:a="http://schemas.openxmlformats.org/drawingml/2006/main" name="Main C88C">
  <a:themeElements>
    <a:clrScheme name="UC Berkeley C88C">
      <a:dk1>
        <a:srgbClr val="000000"/>
      </a:dk1>
      <a:lt1>
        <a:srgbClr val="FFFFFF"/>
      </a:lt1>
      <a:dk2>
        <a:srgbClr val="003265"/>
      </a:dk2>
      <a:lt2>
        <a:srgbClr val="DDD5C7"/>
      </a:lt2>
      <a:accent1>
        <a:srgbClr val="FCB515"/>
      </a:accent1>
      <a:accent2>
        <a:srgbClr val="00B0DA"/>
      </a:accent2>
      <a:accent3>
        <a:srgbClr val="46535E"/>
      </a:accent3>
      <a:accent4>
        <a:srgbClr val="00A498"/>
      </a:accent4>
      <a:accent5>
        <a:srgbClr val="B9D3B6"/>
      </a:accent5>
      <a:accent6>
        <a:srgbClr val="EC4D33"/>
      </a:accent6>
      <a:hlink>
        <a:srgbClr val="3A7EA0"/>
      </a:hlink>
      <a:folHlink>
        <a:srgbClr val="3A7EA0"/>
      </a:folHlink>
    </a:clrScheme>
    <a:fontScheme name="sample-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Arial" charset="0"/>
          </a:defRPr>
        </a:defPPr>
      </a:lstStyle>
    </a:lnDef>
  </a:objectDefaults>
  <a:extraClrSchemeLst>
    <a:extraClrScheme>
      <a:clrScheme name="sample-emplat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ample-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sample-emplat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ample-emplat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ample-emplat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ample-emplat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sample-emplat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88C" id="{C5573598-C838-DB42-8057-7BDB89560B2A}" vid="{9FB56D42-AF32-0A48-8C88-A60776868E7B}"/>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28187</TotalTime>
  <Pages>12</Pages>
  <Words>2412</Words>
  <Application>Microsoft Macintosh PowerPoint</Application>
  <PresentationFormat>Widescreen</PresentationFormat>
  <Paragraphs>419</Paragraphs>
  <Slides>52</Slides>
  <Notes>20</Notes>
  <HiddenSlides>19</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52</vt:i4>
      </vt:variant>
    </vt:vector>
  </HeadingPairs>
  <TitlesOfParts>
    <vt:vector size="68" baseType="lpstr">
      <vt:lpstr>18 VAG Rounded Bold   07390</vt:lpstr>
      <vt:lpstr>18 VAG Rounded Light   02390</vt:lpstr>
      <vt:lpstr>18 VAG Rounded Thin   55390</vt:lpstr>
      <vt:lpstr>Arial</vt:lpstr>
      <vt:lpstr>Courier</vt:lpstr>
      <vt:lpstr>Courier New</vt:lpstr>
      <vt:lpstr>FreightMicro Pro Book</vt:lpstr>
      <vt:lpstr>FreightMicro Pro Light</vt:lpstr>
      <vt:lpstr>FreightSans Pro Book</vt:lpstr>
      <vt:lpstr>FreightSans Pro Medium</vt:lpstr>
      <vt:lpstr>Open Sans</vt:lpstr>
      <vt:lpstr>Source Code Pro</vt:lpstr>
      <vt:lpstr>Times New Roman</vt:lpstr>
      <vt:lpstr>Vagrounded</vt:lpstr>
      <vt:lpstr>verdana</vt:lpstr>
      <vt:lpstr>Main C88C</vt:lpstr>
      <vt:lpstr>Lecture 2: Abstraction and Functions</vt:lpstr>
      <vt:lpstr>Computing In The News</vt:lpstr>
      <vt:lpstr>Announcements</vt:lpstr>
      <vt:lpstr>Announcements – Waitlist and Exams</vt:lpstr>
      <vt:lpstr>Links</vt:lpstr>
      <vt:lpstr>Abstraction</vt:lpstr>
      <vt:lpstr>Abstraction</vt:lpstr>
      <vt:lpstr>Experiment – Where are you from?</vt:lpstr>
      <vt:lpstr>Where are you from?</vt:lpstr>
      <vt:lpstr>Abstraction gone wrong!</vt:lpstr>
      <vt:lpstr>Detail Removal (in Data Science)</vt:lpstr>
      <vt:lpstr>The Power of Abstraction, Everywhere!</vt:lpstr>
      <vt:lpstr>Abstraction: Pitfalls</vt:lpstr>
      <vt:lpstr>Algorithm</vt:lpstr>
      <vt:lpstr>Algorithm: Properties</vt:lpstr>
      <vt:lpstr>Algorithm: Well-Definition</vt:lpstr>
      <vt:lpstr>Algorithms Early In Life (1st Grade)</vt:lpstr>
      <vt:lpstr>Algorithms Early In Life (In Binary)</vt:lpstr>
      <vt:lpstr>More Terminology (Intuitive)</vt:lpstr>
      <vt:lpstr>Data or Code?</vt:lpstr>
      <vt:lpstr>Data or Code?</vt:lpstr>
      <vt:lpstr>Data or Code?</vt:lpstr>
      <vt:lpstr>Data or Code? Abstraction→  Take CS61C</vt:lpstr>
      <vt:lpstr>Computers Are Built On Abstractions</vt:lpstr>
      <vt:lpstr>Review:</vt:lpstr>
      <vt:lpstr>Python: Simple Statements</vt:lpstr>
      <vt:lpstr>Learning Objectives</vt:lpstr>
      <vt:lpstr>Let’s talk Python</vt:lpstr>
      <vt:lpstr>Boolean Expressions</vt:lpstr>
      <vt:lpstr>Python Statements and Expressions</vt:lpstr>
      <vt:lpstr>Live Coding Demo</vt:lpstr>
      <vt:lpstr>Python: Control Flow</vt:lpstr>
      <vt:lpstr>Conditional Statement</vt:lpstr>
      <vt:lpstr>Live Coding Demo</vt:lpstr>
      <vt:lpstr>Live Coding Demo</vt:lpstr>
      <vt:lpstr>Python: Function Definitions</vt:lpstr>
      <vt:lpstr>Learning Objectives</vt:lpstr>
      <vt:lpstr>Defining Functions</vt:lpstr>
      <vt:lpstr>Functions in Python</vt:lpstr>
      <vt:lpstr>Functions: Example</vt:lpstr>
      <vt:lpstr>Functions: Example</vt:lpstr>
      <vt:lpstr>How to Write a Good Function</vt:lpstr>
      <vt:lpstr>Live Coding Demo</vt:lpstr>
      <vt:lpstr>Functions and Environments</vt:lpstr>
      <vt:lpstr>Functions: Calling and Returning Results</vt:lpstr>
      <vt:lpstr>Iteration With While Loops</vt:lpstr>
      <vt:lpstr>Learning Objectives</vt:lpstr>
      <vt:lpstr>while Statement – Iteration Control</vt:lpstr>
      <vt:lpstr>Data-Driven Iteration</vt:lpstr>
      <vt:lpstr>while Statement – Iteration Control</vt:lpstr>
      <vt:lpstr>Example: Prime Numbers</vt:lpstr>
      <vt:lpstr>for Statement – Iteration Control</vt:lpstr>
    </vt:vector>
  </TitlesOfParts>
  <Manager/>
  <Company>University of California, Berkeley</Company>
  <LinksUpToDate>false</LinksUpToDate>
  <SharedDoc>false</SharedDoc>
  <HyperlinkBase>https://c88c.org</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C88C Lecture</dc:title>
  <dc:subject/>
  <dc:creator>Michael Ball</dc:creator>
  <cp:keywords/>
  <dc:description/>
  <cp:lastModifiedBy>Michael Ball</cp:lastModifiedBy>
  <cp:revision>596</cp:revision>
  <cp:lastPrinted>2023-08-28T20:51:18Z</cp:lastPrinted>
  <dcterms:created xsi:type="dcterms:W3CDTF">2009-09-09T21:17:00Z</dcterms:created>
  <dcterms:modified xsi:type="dcterms:W3CDTF">2023-08-30T21:10:22Z</dcterms:modified>
  <cp:category/>
</cp:coreProperties>
</file>